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59" r:id="rId6"/>
    <p:sldId id="260" r:id="rId7"/>
    <p:sldId id="262" r:id="rId8"/>
    <p:sldId id="266" r:id="rId9"/>
    <p:sldId id="263" r:id="rId10"/>
    <p:sldId id="264" r:id="rId11"/>
    <p:sldId id="265" r:id="rId12"/>
    <p:sldId id="261" r:id="rId13"/>
    <p:sldId id="258" r:id="rId14"/>
    <p:sldId id="271" r:id="rId15"/>
    <p:sldId id="273" r:id="rId16"/>
    <p:sldId id="272" r:id="rId17"/>
    <p:sldId id="277" r:id="rId18"/>
    <p:sldId id="276" r:id="rId19"/>
    <p:sldId id="270" r:id="rId20"/>
  </p:sldIdLst>
  <p:sldSz cx="12192000" cy="6858000"/>
  <p:notesSz cx="6858000" cy="9144000"/>
  <p:custDataLst>
    <p:tags r:id="rId2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1" userDrawn="1">
          <p15:clr>
            <a:srgbClr val="A4A3A4"/>
          </p15:clr>
        </p15:guide>
        <p15:guide id="2" pos="38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1851354-0483-4FA2-B4C1-F56FC3325666}" styleName="{9b56cdda-e9bf-4969-9084-33f40b554916}">
    <a:wholeTbl>
      <a:tcTxStyle>
        <a:fontRef idx="none">
          <a:prstClr val="black"/>
        </a:fontRef>
      </a:tcTxStyle>
      <a:tcStyle>
        <a:tcBdr>
          <a:insideH>
            <a:ln w="6350" cmpd="sng">
              <a:solidFill>
                <a:srgbClr val="FFFFFF"/>
              </a:solidFill>
            </a:ln>
          </a:insideH>
          <a:insideV>
            <a:ln w="6350" cmpd="sng">
              <a:solidFill>
                <a:srgbClr val="FFFFFF"/>
              </a:solidFill>
            </a:ln>
          </a:insideV>
        </a:tcBdr>
        <a:fill>
          <a:solidFill>
            <a:srgbClr val="FFFFFF"/>
          </a:solidFill>
        </a:fill>
      </a:tcStyle>
    </a:wholeTbl>
    <a:band1H>
      <a:tcTxStyle>
        <a:fontRef idx="none">
          <a:prstClr val="black"/>
        </a:fontRef>
      </a:tcTxStyle>
      <a:tcStyle>
        <a:tcBdr/>
        <a:fill>
          <a:solidFill>
            <a:srgbClr val="369CD0"/>
          </a:solidFill>
        </a:fill>
      </a:tcStyle>
    </a:band1H>
    <a:band2H>
      <a:tcTxStyle>
        <a:fontRef idx="none">
          <a:prstClr val="black"/>
        </a:fontRef>
      </a:tcTxStyle>
      <a:tcStyle>
        <a:tcBdr/>
        <a:fill>
          <a:solidFill>
            <a:srgbClr val="E3F2F9"/>
          </a:solidFill>
        </a:fill>
      </a:tcStyle>
    </a:band2H>
    <a:firstRow>
      <a:tcTxStyle>
        <a:fontRef idx="none">
          <a:prstClr val="black"/>
        </a:fontRef>
      </a:tcTxStyle>
      <a:tcStyle>
        <a:tcBdr/>
        <a:fill>
          <a:solidFill>
            <a:srgbClr val="236E9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71"/>
        <p:guide pos="3862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4" Type="http://schemas.openxmlformats.org/officeDocument/2006/relationships/tags" Target="tags/tag271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BCAADDDCCACACAC</a:t>
            </a:r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tags" Target="../tags/tag62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8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7.xml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tags" Target="../tags/tag176.xml"/><Relationship Id="rId8" Type="http://schemas.openxmlformats.org/officeDocument/2006/relationships/tags" Target="../tags/tag175.xml"/><Relationship Id="rId7" Type="http://schemas.openxmlformats.org/officeDocument/2006/relationships/tags" Target="../tags/tag174.xml"/><Relationship Id="rId6" Type="http://schemas.openxmlformats.org/officeDocument/2006/relationships/tags" Target="../tags/tag173.xml"/><Relationship Id="rId5" Type="http://schemas.openxmlformats.org/officeDocument/2006/relationships/tags" Target="../tags/tag172.xml"/><Relationship Id="rId4" Type="http://schemas.openxmlformats.org/officeDocument/2006/relationships/tags" Target="../tags/tag171.xml"/><Relationship Id="rId3" Type="http://schemas.openxmlformats.org/officeDocument/2006/relationships/tags" Target="../tags/tag170.xml"/><Relationship Id="rId2" Type="http://schemas.openxmlformats.org/officeDocument/2006/relationships/tags" Target="../tags/tag169.xml"/><Relationship Id="rId14" Type="http://schemas.openxmlformats.org/officeDocument/2006/relationships/slideLayout" Target="../slideLayouts/slideLayout2.xml"/><Relationship Id="rId13" Type="http://schemas.openxmlformats.org/officeDocument/2006/relationships/tags" Target="../tags/tag180.xml"/><Relationship Id="rId12" Type="http://schemas.openxmlformats.org/officeDocument/2006/relationships/tags" Target="../tags/tag179.xml"/><Relationship Id="rId11" Type="http://schemas.openxmlformats.org/officeDocument/2006/relationships/tags" Target="../tags/tag178.xml"/><Relationship Id="rId10" Type="http://schemas.openxmlformats.org/officeDocument/2006/relationships/tags" Target="../tags/tag177.xml"/><Relationship Id="rId1" Type="http://schemas.openxmlformats.org/officeDocument/2006/relationships/tags" Target="../tags/tag168.xml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tags" Target="../tags/tag189.xml"/><Relationship Id="rId8" Type="http://schemas.openxmlformats.org/officeDocument/2006/relationships/tags" Target="../tags/tag188.xml"/><Relationship Id="rId7" Type="http://schemas.openxmlformats.org/officeDocument/2006/relationships/tags" Target="../tags/tag187.xml"/><Relationship Id="rId6" Type="http://schemas.openxmlformats.org/officeDocument/2006/relationships/tags" Target="../tags/tag186.xml"/><Relationship Id="rId5" Type="http://schemas.openxmlformats.org/officeDocument/2006/relationships/tags" Target="../tags/tag185.xml"/><Relationship Id="rId4" Type="http://schemas.openxmlformats.org/officeDocument/2006/relationships/tags" Target="../tags/tag184.xml"/><Relationship Id="rId3" Type="http://schemas.openxmlformats.org/officeDocument/2006/relationships/tags" Target="../tags/tag183.xml"/><Relationship Id="rId22" Type="http://schemas.openxmlformats.org/officeDocument/2006/relationships/slideLayout" Target="../slideLayouts/slideLayout2.xml"/><Relationship Id="rId21" Type="http://schemas.openxmlformats.org/officeDocument/2006/relationships/tags" Target="../tags/tag201.xml"/><Relationship Id="rId20" Type="http://schemas.openxmlformats.org/officeDocument/2006/relationships/tags" Target="../tags/tag200.xml"/><Relationship Id="rId2" Type="http://schemas.openxmlformats.org/officeDocument/2006/relationships/tags" Target="../tags/tag182.xml"/><Relationship Id="rId19" Type="http://schemas.openxmlformats.org/officeDocument/2006/relationships/tags" Target="../tags/tag199.xml"/><Relationship Id="rId18" Type="http://schemas.openxmlformats.org/officeDocument/2006/relationships/tags" Target="../tags/tag198.xml"/><Relationship Id="rId17" Type="http://schemas.openxmlformats.org/officeDocument/2006/relationships/tags" Target="../tags/tag197.xml"/><Relationship Id="rId16" Type="http://schemas.openxmlformats.org/officeDocument/2006/relationships/tags" Target="../tags/tag196.xml"/><Relationship Id="rId15" Type="http://schemas.openxmlformats.org/officeDocument/2006/relationships/tags" Target="../tags/tag195.xml"/><Relationship Id="rId14" Type="http://schemas.openxmlformats.org/officeDocument/2006/relationships/tags" Target="../tags/tag194.xml"/><Relationship Id="rId13" Type="http://schemas.openxmlformats.org/officeDocument/2006/relationships/tags" Target="../tags/tag193.xml"/><Relationship Id="rId12" Type="http://schemas.openxmlformats.org/officeDocument/2006/relationships/tags" Target="../tags/tag192.xml"/><Relationship Id="rId11" Type="http://schemas.openxmlformats.org/officeDocument/2006/relationships/tags" Target="../tags/tag191.xml"/><Relationship Id="rId10" Type="http://schemas.openxmlformats.org/officeDocument/2006/relationships/tags" Target="../tags/tag190.xml"/><Relationship Id="rId1" Type="http://schemas.openxmlformats.org/officeDocument/2006/relationships/tags" Target="../tags/tag181.xml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tags" Target="../tags/tag210.xml"/><Relationship Id="rId8" Type="http://schemas.openxmlformats.org/officeDocument/2006/relationships/tags" Target="../tags/tag209.xml"/><Relationship Id="rId7" Type="http://schemas.openxmlformats.org/officeDocument/2006/relationships/tags" Target="../tags/tag208.xml"/><Relationship Id="rId6" Type="http://schemas.openxmlformats.org/officeDocument/2006/relationships/tags" Target="../tags/tag207.xml"/><Relationship Id="rId5" Type="http://schemas.openxmlformats.org/officeDocument/2006/relationships/tags" Target="../tags/tag206.xml"/><Relationship Id="rId4" Type="http://schemas.openxmlformats.org/officeDocument/2006/relationships/tags" Target="../tags/tag205.xml"/><Relationship Id="rId3" Type="http://schemas.openxmlformats.org/officeDocument/2006/relationships/tags" Target="../tags/tag204.xml"/><Relationship Id="rId22" Type="http://schemas.openxmlformats.org/officeDocument/2006/relationships/slideLayout" Target="../slideLayouts/slideLayout2.xml"/><Relationship Id="rId21" Type="http://schemas.openxmlformats.org/officeDocument/2006/relationships/tags" Target="../tags/tag222.xml"/><Relationship Id="rId20" Type="http://schemas.openxmlformats.org/officeDocument/2006/relationships/tags" Target="../tags/tag221.xml"/><Relationship Id="rId2" Type="http://schemas.openxmlformats.org/officeDocument/2006/relationships/tags" Target="../tags/tag203.xml"/><Relationship Id="rId19" Type="http://schemas.openxmlformats.org/officeDocument/2006/relationships/tags" Target="../tags/tag220.xml"/><Relationship Id="rId18" Type="http://schemas.openxmlformats.org/officeDocument/2006/relationships/tags" Target="../tags/tag219.xml"/><Relationship Id="rId17" Type="http://schemas.openxmlformats.org/officeDocument/2006/relationships/tags" Target="../tags/tag218.xml"/><Relationship Id="rId16" Type="http://schemas.openxmlformats.org/officeDocument/2006/relationships/tags" Target="../tags/tag217.xml"/><Relationship Id="rId15" Type="http://schemas.openxmlformats.org/officeDocument/2006/relationships/tags" Target="../tags/tag216.xml"/><Relationship Id="rId14" Type="http://schemas.openxmlformats.org/officeDocument/2006/relationships/tags" Target="../tags/tag215.xml"/><Relationship Id="rId13" Type="http://schemas.openxmlformats.org/officeDocument/2006/relationships/tags" Target="../tags/tag214.xml"/><Relationship Id="rId12" Type="http://schemas.openxmlformats.org/officeDocument/2006/relationships/tags" Target="../tags/tag213.xml"/><Relationship Id="rId11" Type="http://schemas.openxmlformats.org/officeDocument/2006/relationships/tags" Target="../tags/tag212.xml"/><Relationship Id="rId10" Type="http://schemas.openxmlformats.org/officeDocument/2006/relationships/tags" Target="../tags/tag211.xml"/><Relationship Id="rId1" Type="http://schemas.openxmlformats.org/officeDocument/2006/relationships/tags" Target="../tags/tag202.xml"/></Relationships>
</file>

<file path=ppt/slides/_rels/slide15.xml.rels><?xml version="1.0" encoding="UTF-8" standalone="yes"?>
<Relationships xmlns="http://schemas.openxmlformats.org/package/2006/relationships"><Relationship Id="rId9" Type="http://schemas.openxmlformats.org/officeDocument/2006/relationships/tags" Target="../tags/tag231.xml"/><Relationship Id="rId8" Type="http://schemas.openxmlformats.org/officeDocument/2006/relationships/tags" Target="../tags/tag230.xml"/><Relationship Id="rId7" Type="http://schemas.openxmlformats.org/officeDocument/2006/relationships/tags" Target="../tags/tag229.xml"/><Relationship Id="rId6" Type="http://schemas.openxmlformats.org/officeDocument/2006/relationships/tags" Target="../tags/tag228.xml"/><Relationship Id="rId5" Type="http://schemas.openxmlformats.org/officeDocument/2006/relationships/tags" Target="../tags/tag227.xml"/><Relationship Id="rId4" Type="http://schemas.openxmlformats.org/officeDocument/2006/relationships/tags" Target="../tags/tag226.xml"/><Relationship Id="rId3" Type="http://schemas.openxmlformats.org/officeDocument/2006/relationships/tags" Target="../tags/tag225.xml"/><Relationship Id="rId2" Type="http://schemas.openxmlformats.org/officeDocument/2006/relationships/tags" Target="../tags/tag224.xml"/><Relationship Id="rId11" Type="http://schemas.openxmlformats.org/officeDocument/2006/relationships/slideLayout" Target="../slideLayouts/slideLayout2.xml"/><Relationship Id="rId10" Type="http://schemas.openxmlformats.org/officeDocument/2006/relationships/tags" Target="../tags/tag232.xml"/><Relationship Id="rId1" Type="http://schemas.openxmlformats.org/officeDocument/2006/relationships/tags" Target="../tags/tag223.xml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tags" Target="../tags/tag241.xml"/><Relationship Id="rId8" Type="http://schemas.openxmlformats.org/officeDocument/2006/relationships/tags" Target="../tags/tag240.xml"/><Relationship Id="rId7" Type="http://schemas.openxmlformats.org/officeDocument/2006/relationships/tags" Target="../tags/tag239.xml"/><Relationship Id="rId6" Type="http://schemas.openxmlformats.org/officeDocument/2006/relationships/tags" Target="../tags/tag238.xml"/><Relationship Id="rId5" Type="http://schemas.openxmlformats.org/officeDocument/2006/relationships/tags" Target="../tags/tag237.xml"/><Relationship Id="rId4" Type="http://schemas.openxmlformats.org/officeDocument/2006/relationships/tags" Target="../tags/tag236.xml"/><Relationship Id="rId39" Type="http://schemas.openxmlformats.org/officeDocument/2006/relationships/slideLayout" Target="../slideLayouts/slideLayout2.xml"/><Relationship Id="rId38" Type="http://schemas.openxmlformats.org/officeDocument/2006/relationships/tags" Target="../tags/tag270.xml"/><Relationship Id="rId37" Type="http://schemas.openxmlformats.org/officeDocument/2006/relationships/tags" Target="../tags/tag269.xml"/><Relationship Id="rId36" Type="http://schemas.openxmlformats.org/officeDocument/2006/relationships/tags" Target="../tags/tag268.xml"/><Relationship Id="rId35" Type="http://schemas.openxmlformats.org/officeDocument/2006/relationships/tags" Target="../tags/tag267.xml"/><Relationship Id="rId34" Type="http://schemas.openxmlformats.org/officeDocument/2006/relationships/tags" Target="../tags/tag266.xml"/><Relationship Id="rId33" Type="http://schemas.openxmlformats.org/officeDocument/2006/relationships/tags" Target="../tags/tag265.xml"/><Relationship Id="rId32" Type="http://schemas.openxmlformats.org/officeDocument/2006/relationships/tags" Target="../tags/tag264.xml"/><Relationship Id="rId31" Type="http://schemas.openxmlformats.org/officeDocument/2006/relationships/tags" Target="../tags/tag263.xml"/><Relationship Id="rId30" Type="http://schemas.openxmlformats.org/officeDocument/2006/relationships/tags" Target="../tags/tag262.xml"/><Relationship Id="rId3" Type="http://schemas.openxmlformats.org/officeDocument/2006/relationships/tags" Target="../tags/tag235.xml"/><Relationship Id="rId29" Type="http://schemas.openxmlformats.org/officeDocument/2006/relationships/tags" Target="../tags/tag261.xml"/><Relationship Id="rId28" Type="http://schemas.openxmlformats.org/officeDocument/2006/relationships/tags" Target="../tags/tag260.xml"/><Relationship Id="rId27" Type="http://schemas.openxmlformats.org/officeDocument/2006/relationships/tags" Target="../tags/tag259.xml"/><Relationship Id="rId26" Type="http://schemas.openxmlformats.org/officeDocument/2006/relationships/tags" Target="../tags/tag258.xml"/><Relationship Id="rId25" Type="http://schemas.openxmlformats.org/officeDocument/2006/relationships/tags" Target="../tags/tag257.xml"/><Relationship Id="rId24" Type="http://schemas.openxmlformats.org/officeDocument/2006/relationships/tags" Target="../tags/tag256.xml"/><Relationship Id="rId23" Type="http://schemas.openxmlformats.org/officeDocument/2006/relationships/tags" Target="../tags/tag255.xml"/><Relationship Id="rId22" Type="http://schemas.openxmlformats.org/officeDocument/2006/relationships/tags" Target="../tags/tag254.xml"/><Relationship Id="rId21" Type="http://schemas.openxmlformats.org/officeDocument/2006/relationships/tags" Target="../tags/tag253.xml"/><Relationship Id="rId20" Type="http://schemas.openxmlformats.org/officeDocument/2006/relationships/tags" Target="../tags/tag252.xml"/><Relationship Id="rId2" Type="http://schemas.openxmlformats.org/officeDocument/2006/relationships/tags" Target="../tags/tag234.xml"/><Relationship Id="rId19" Type="http://schemas.openxmlformats.org/officeDocument/2006/relationships/tags" Target="../tags/tag251.xml"/><Relationship Id="rId18" Type="http://schemas.openxmlformats.org/officeDocument/2006/relationships/tags" Target="../tags/tag250.xml"/><Relationship Id="rId17" Type="http://schemas.openxmlformats.org/officeDocument/2006/relationships/tags" Target="../tags/tag249.xml"/><Relationship Id="rId16" Type="http://schemas.openxmlformats.org/officeDocument/2006/relationships/tags" Target="../tags/tag248.xml"/><Relationship Id="rId15" Type="http://schemas.openxmlformats.org/officeDocument/2006/relationships/tags" Target="../tags/tag247.xml"/><Relationship Id="rId14" Type="http://schemas.openxmlformats.org/officeDocument/2006/relationships/tags" Target="../tags/tag246.xml"/><Relationship Id="rId13" Type="http://schemas.openxmlformats.org/officeDocument/2006/relationships/tags" Target="../tags/tag245.xml"/><Relationship Id="rId12" Type="http://schemas.openxmlformats.org/officeDocument/2006/relationships/tags" Target="../tags/tag244.xml"/><Relationship Id="rId11" Type="http://schemas.openxmlformats.org/officeDocument/2006/relationships/tags" Target="../tags/tag243.xml"/><Relationship Id="rId10" Type="http://schemas.openxmlformats.org/officeDocument/2006/relationships/tags" Target="../tags/tag242.xml"/><Relationship Id="rId1" Type="http://schemas.openxmlformats.org/officeDocument/2006/relationships/tags" Target="../tags/tag233.xml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2.xml"/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73.xml"/><Relationship Id="rId8" Type="http://schemas.openxmlformats.org/officeDocument/2006/relationships/tags" Target="../tags/tag72.xml"/><Relationship Id="rId7" Type="http://schemas.openxmlformats.org/officeDocument/2006/relationships/tags" Target="../tags/tag71.xml"/><Relationship Id="rId6" Type="http://schemas.openxmlformats.org/officeDocument/2006/relationships/tags" Target="../tags/tag70.xml"/><Relationship Id="rId5" Type="http://schemas.openxmlformats.org/officeDocument/2006/relationships/tags" Target="../tags/tag69.xml"/><Relationship Id="rId4" Type="http://schemas.openxmlformats.org/officeDocument/2006/relationships/tags" Target="../tags/tag68.xml"/><Relationship Id="rId3" Type="http://schemas.openxmlformats.org/officeDocument/2006/relationships/tags" Target="../tags/tag67.xml"/><Relationship Id="rId20" Type="http://schemas.openxmlformats.org/officeDocument/2006/relationships/notesSlide" Target="../notesSlides/notesSlide2.xml"/><Relationship Id="rId2" Type="http://schemas.openxmlformats.org/officeDocument/2006/relationships/image" Target="../media/image1.png"/><Relationship Id="rId19" Type="http://schemas.openxmlformats.org/officeDocument/2006/relationships/slideLayout" Target="../slideLayouts/slideLayout2.xml"/><Relationship Id="rId18" Type="http://schemas.openxmlformats.org/officeDocument/2006/relationships/tags" Target="../tags/tag82.xml"/><Relationship Id="rId17" Type="http://schemas.openxmlformats.org/officeDocument/2006/relationships/tags" Target="../tags/tag81.xml"/><Relationship Id="rId16" Type="http://schemas.openxmlformats.org/officeDocument/2006/relationships/tags" Target="../tags/tag80.xml"/><Relationship Id="rId15" Type="http://schemas.openxmlformats.org/officeDocument/2006/relationships/tags" Target="../tags/tag79.xml"/><Relationship Id="rId14" Type="http://schemas.openxmlformats.org/officeDocument/2006/relationships/tags" Target="../tags/tag78.xml"/><Relationship Id="rId13" Type="http://schemas.openxmlformats.org/officeDocument/2006/relationships/tags" Target="../tags/tag77.xml"/><Relationship Id="rId12" Type="http://schemas.openxmlformats.org/officeDocument/2006/relationships/tags" Target="../tags/tag76.xml"/><Relationship Id="rId11" Type="http://schemas.openxmlformats.org/officeDocument/2006/relationships/tags" Target="../tags/tag75.xml"/><Relationship Id="rId10" Type="http://schemas.openxmlformats.org/officeDocument/2006/relationships/tags" Target="../tags/tag74.xml"/><Relationship Id="rId1" Type="http://schemas.openxmlformats.org/officeDocument/2006/relationships/tags" Target="../tags/tag66.xml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tags" Target="../tags/tag85.xml"/><Relationship Id="rId4" Type="http://schemas.openxmlformats.org/officeDocument/2006/relationships/image" Target="../media/image3.png"/><Relationship Id="rId3" Type="http://schemas.openxmlformats.org/officeDocument/2006/relationships/tags" Target="../tags/tag84.xml"/><Relationship Id="rId2" Type="http://schemas.openxmlformats.org/officeDocument/2006/relationships/image" Target="../media/image2.png"/><Relationship Id="rId1" Type="http://schemas.openxmlformats.org/officeDocument/2006/relationships/tags" Target="../tags/tag83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87.xml"/><Relationship Id="rId2" Type="http://schemas.openxmlformats.org/officeDocument/2006/relationships/image" Target="../media/image4.png"/><Relationship Id="rId1" Type="http://schemas.openxmlformats.org/officeDocument/2006/relationships/tags" Target="../tags/tag86.xml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.v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89.xml"/><Relationship Id="rId3" Type="http://schemas.openxmlformats.org/officeDocument/2006/relationships/image" Target="../media/image5.wmf"/><Relationship Id="rId2" Type="http://schemas.openxmlformats.org/officeDocument/2006/relationships/oleObject" Target="../embeddings/oleObject1.bin"/><Relationship Id="rId1" Type="http://schemas.openxmlformats.org/officeDocument/2006/relationships/tags" Target="../tags/tag88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tags" Target="../tags/tag98.xml"/><Relationship Id="rId8" Type="http://schemas.openxmlformats.org/officeDocument/2006/relationships/tags" Target="../tags/tag97.xml"/><Relationship Id="rId71" Type="http://schemas.openxmlformats.org/officeDocument/2006/relationships/slideLayout" Target="../slideLayouts/slideLayout2.xml"/><Relationship Id="rId70" Type="http://schemas.openxmlformats.org/officeDocument/2006/relationships/tags" Target="../tags/tag159.xml"/><Relationship Id="rId7" Type="http://schemas.openxmlformats.org/officeDocument/2006/relationships/tags" Target="../tags/tag96.xml"/><Relationship Id="rId69" Type="http://schemas.openxmlformats.org/officeDocument/2006/relationships/tags" Target="../tags/tag158.xml"/><Relationship Id="rId68" Type="http://schemas.openxmlformats.org/officeDocument/2006/relationships/tags" Target="../tags/tag157.xml"/><Relationship Id="rId67" Type="http://schemas.openxmlformats.org/officeDocument/2006/relationships/tags" Target="../tags/tag156.xml"/><Relationship Id="rId66" Type="http://schemas.openxmlformats.org/officeDocument/2006/relationships/tags" Target="../tags/tag155.xml"/><Relationship Id="rId65" Type="http://schemas.openxmlformats.org/officeDocument/2006/relationships/tags" Target="../tags/tag154.xml"/><Relationship Id="rId64" Type="http://schemas.openxmlformats.org/officeDocument/2006/relationships/tags" Target="../tags/tag153.xml"/><Relationship Id="rId63" Type="http://schemas.openxmlformats.org/officeDocument/2006/relationships/tags" Target="../tags/tag152.xml"/><Relationship Id="rId62" Type="http://schemas.openxmlformats.org/officeDocument/2006/relationships/tags" Target="../tags/tag151.xml"/><Relationship Id="rId61" Type="http://schemas.openxmlformats.org/officeDocument/2006/relationships/tags" Target="../tags/tag150.xml"/><Relationship Id="rId60" Type="http://schemas.openxmlformats.org/officeDocument/2006/relationships/tags" Target="../tags/tag149.xml"/><Relationship Id="rId6" Type="http://schemas.openxmlformats.org/officeDocument/2006/relationships/tags" Target="../tags/tag95.xml"/><Relationship Id="rId59" Type="http://schemas.openxmlformats.org/officeDocument/2006/relationships/tags" Target="../tags/tag148.xml"/><Relationship Id="rId58" Type="http://schemas.openxmlformats.org/officeDocument/2006/relationships/tags" Target="../tags/tag147.xml"/><Relationship Id="rId57" Type="http://schemas.openxmlformats.org/officeDocument/2006/relationships/tags" Target="../tags/tag146.xml"/><Relationship Id="rId56" Type="http://schemas.openxmlformats.org/officeDocument/2006/relationships/tags" Target="../tags/tag145.xml"/><Relationship Id="rId55" Type="http://schemas.openxmlformats.org/officeDocument/2006/relationships/tags" Target="../tags/tag144.xml"/><Relationship Id="rId54" Type="http://schemas.openxmlformats.org/officeDocument/2006/relationships/tags" Target="../tags/tag143.xml"/><Relationship Id="rId53" Type="http://schemas.openxmlformats.org/officeDocument/2006/relationships/tags" Target="../tags/tag142.xml"/><Relationship Id="rId52" Type="http://schemas.openxmlformats.org/officeDocument/2006/relationships/tags" Target="../tags/tag141.xml"/><Relationship Id="rId51" Type="http://schemas.openxmlformats.org/officeDocument/2006/relationships/tags" Target="../tags/tag140.xml"/><Relationship Id="rId50" Type="http://schemas.openxmlformats.org/officeDocument/2006/relationships/tags" Target="../tags/tag139.xml"/><Relationship Id="rId5" Type="http://schemas.openxmlformats.org/officeDocument/2006/relationships/tags" Target="../tags/tag94.xml"/><Relationship Id="rId49" Type="http://schemas.openxmlformats.org/officeDocument/2006/relationships/tags" Target="../tags/tag138.xml"/><Relationship Id="rId48" Type="http://schemas.openxmlformats.org/officeDocument/2006/relationships/tags" Target="../tags/tag137.xml"/><Relationship Id="rId47" Type="http://schemas.openxmlformats.org/officeDocument/2006/relationships/tags" Target="../tags/tag136.xml"/><Relationship Id="rId46" Type="http://schemas.openxmlformats.org/officeDocument/2006/relationships/tags" Target="../tags/tag135.xml"/><Relationship Id="rId45" Type="http://schemas.openxmlformats.org/officeDocument/2006/relationships/tags" Target="../tags/tag134.xml"/><Relationship Id="rId44" Type="http://schemas.openxmlformats.org/officeDocument/2006/relationships/tags" Target="../tags/tag133.xml"/><Relationship Id="rId43" Type="http://schemas.openxmlformats.org/officeDocument/2006/relationships/tags" Target="../tags/tag132.xml"/><Relationship Id="rId42" Type="http://schemas.openxmlformats.org/officeDocument/2006/relationships/tags" Target="../tags/tag131.xml"/><Relationship Id="rId41" Type="http://schemas.openxmlformats.org/officeDocument/2006/relationships/tags" Target="../tags/tag130.xml"/><Relationship Id="rId40" Type="http://schemas.openxmlformats.org/officeDocument/2006/relationships/tags" Target="../tags/tag129.xml"/><Relationship Id="rId4" Type="http://schemas.openxmlformats.org/officeDocument/2006/relationships/tags" Target="../tags/tag93.xml"/><Relationship Id="rId39" Type="http://schemas.openxmlformats.org/officeDocument/2006/relationships/tags" Target="../tags/tag128.xml"/><Relationship Id="rId38" Type="http://schemas.openxmlformats.org/officeDocument/2006/relationships/tags" Target="../tags/tag127.xml"/><Relationship Id="rId37" Type="http://schemas.openxmlformats.org/officeDocument/2006/relationships/tags" Target="../tags/tag126.xml"/><Relationship Id="rId36" Type="http://schemas.openxmlformats.org/officeDocument/2006/relationships/tags" Target="../tags/tag125.xml"/><Relationship Id="rId35" Type="http://schemas.openxmlformats.org/officeDocument/2006/relationships/tags" Target="../tags/tag124.xml"/><Relationship Id="rId34" Type="http://schemas.openxmlformats.org/officeDocument/2006/relationships/tags" Target="../tags/tag123.xml"/><Relationship Id="rId33" Type="http://schemas.openxmlformats.org/officeDocument/2006/relationships/tags" Target="../tags/tag122.xml"/><Relationship Id="rId32" Type="http://schemas.openxmlformats.org/officeDocument/2006/relationships/tags" Target="../tags/tag121.xml"/><Relationship Id="rId31" Type="http://schemas.openxmlformats.org/officeDocument/2006/relationships/tags" Target="../tags/tag120.xml"/><Relationship Id="rId30" Type="http://schemas.openxmlformats.org/officeDocument/2006/relationships/tags" Target="../tags/tag119.xml"/><Relationship Id="rId3" Type="http://schemas.openxmlformats.org/officeDocument/2006/relationships/tags" Target="../tags/tag92.xml"/><Relationship Id="rId29" Type="http://schemas.openxmlformats.org/officeDocument/2006/relationships/tags" Target="../tags/tag118.xml"/><Relationship Id="rId28" Type="http://schemas.openxmlformats.org/officeDocument/2006/relationships/tags" Target="../tags/tag117.xml"/><Relationship Id="rId27" Type="http://schemas.openxmlformats.org/officeDocument/2006/relationships/tags" Target="../tags/tag116.xml"/><Relationship Id="rId26" Type="http://schemas.openxmlformats.org/officeDocument/2006/relationships/tags" Target="../tags/tag115.xml"/><Relationship Id="rId25" Type="http://schemas.openxmlformats.org/officeDocument/2006/relationships/tags" Target="../tags/tag114.xml"/><Relationship Id="rId24" Type="http://schemas.openxmlformats.org/officeDocument/2006/relationships/tags" Target="../tags/tag113.xml"/><Relationship Id="rId23" Type="http://schemas.openxmlformats.org/officeDocument/2006/relationships/tags" Target="../tags/tag112.xml"/><Relationship Id="rId22" Type="http://schemas.openxmlformats.org/officeDocument/2006/relationships/tags" Target="../tags/tag111.xml"/><Relationship Id="rId21" Type="http://schemas.openxmlformats.org/officeDocument/2006/relationships/tags" Target="../tags/tag110.xml"/><Relationship Id="rId20" Type="http://schemas.openxmlformats.org/officeDocument/2006/relationships/tags" Target="../tags/tag109.xml"/><Relationship Id="rId2" Type="http://schemas.openxmlformats.org/officeDocument/2006/relationships/tags" Target="../tags/tag91.xml"/><Relationship Id="rId19" Type="http://schemas.openxmlformats.org/officeDocument/2006/relationships/tags" Target="../tags/tag108.xml"/><Relationship Id="rId18" Type="http://schemas.openxmlformats.org/officeDocument/2006/relationships/tags" Target="../tags/tag107.xml"/><Relationship Id="rId17" Type="http://schemas.openxmlformats.org/officeDocument/2006/relationships/tags" Target="../tags/tag106.xml"/><Relationship Id="rId16" Type="http://schemas.openxmlformats.org/officeDocument/2006/relationships/tags" Target="../tags/tag105.xml"/><Relationship Id="rId15" Type="http://schemas.openxmlformats.org/officeDocument/2006/relationships/tags" Target="../tags/tag104.xml"/><Relationship Id="rId14" Type="http://schemas.openxmlformats.org/officeDocument/2006/relationships/tags" Target="../tags/tag103.xml"/><Relationship Id="rId13" Type="http://schemas.openxmlformats.org/officeDocument/2006/relationships/tags" Target="../tags/tag102.xml"/><Relationship Id="rId12" Type="http://schemas.openxmlformats.org/officeDocument/2006/relationships/tags" Target="../tags/tag101.xml"/><Relationship Id="rId11" Type="http://schemas.openxmlformats.org/officeDocument/2006/relationships/tags" Target="../tags/tag100.xml"/><Relationship Id="rId10" Type="http://schemas.openxmlformats.org/officeDocument/2006/relationships/tags" Target="../tags/tag99.xml"/><Relationship Id="rId1" Type="http://schemas.openxmlformats.org/officeDocument/2006/relationships/tags" Target="../tags/tag90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161.xml"/><Relationship Id="rId2" Type="http://schemas.openxmlformats.org/officeDocument/2006/relationships/image" Target="../media/image6.png"/><Relationship Id="rId1" Type="http://schemas.openxmlformats.org/officeDocument/2006/relationships/tags" Target="../tags/tag16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63.xml"/><Relationship Id="rId1" Type="http://schemas.openxmlformats.org/officeDocument/2006/relationships/tags" Target="../tags/tag162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165.xml"/><Relationship Id="rId2" Type="http://schemas.openxmlformats.org/officeDocument/2006/relationships/image" Target="../media/image7.png"/><Relationship Id="rId1" Type="http://schemas.openxmlformats.org/officeDocument/2006/relationships/tags" Target="../tags/tag16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哈夫曼压缩算法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https://www.programiz.com/dsa/huffman-coding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50000"/>
          </a:bodyPr>
          <a:p>
            <a:r>
              <a:rPr lang="en-US" altLang="zh-CN">
                <a:sym typeface="+mn-ea"/>
              </a:rPr>
              <a:t>求最小数的和</a:t>
            </a:r>
            <a:endParaRPr lang="en-US" altLang="zh-CN"/>
          </a:p>
          <a:p>
            <a:r>
              <a:rPr lang="en-US" altLang="zh-CN">
                <a:sym typeface="+mn-ea"/>
              </a:rPr>
              <a:t>从Q中移除这两个最小频率，并将它们相加到频率列表中(*表示上图中的内部节点)。</a:t>
            </a:r>
            <a:endParaRPr lang="en-US" altLang="zh-CN"/>
          </a:p>
          <a:p>
            <a:r>
              <a:rPr lang="en-US" altLang="zh-CN">
                <a:sym typeface="+mn-ea"/>
              </a:rPr>
              <a:t>将节点z插入到树中。</a:t>
            </a:r>
            <a:endParaRPr lang="en-US" altLang="zh-CN"/>
          </a:p>
          <a:p>
            <a:r>
              <a:rPr lang="en-US" altLang="zh-CN">
                <a:sym typeface="+mn-ea"/>
              </a:rPr>
              <a:t>对所有字符重复步骤3到5。</a:t>
            </a:r>
            <a:endParaRPr lang="en-US" altLang="zh-CN"/>
          </a:p>
          <a:p>
            <a:r>
              <a:rPr lang="en-US" altLang="zh-CN">
                <a:sym typeface="+mn-ea"/>
              </a:rPr>
              <a:t>霍夫曼编码</a:t>
            </a:r>
            <a:endParaRPr lang="en-US" altLang="zh-CN"/>
          </a:p>
          <a:p>
            <a:r>
              <a:rPr lang="en-US" altLang="zh-CN">
                <a:sym typeface="+mn-ea"/>
              </a:rPr>
              <a:t>对所有字符重复步骤3到5。</a:t>
            </a:r>
            <a:endParaRPr lang="en-US" altLang="zh-CN"/>
          </a:p>
          <a:p>
            <a:endParaRPr lang="en-US" altLang="zh-CN"/>
          </a:p>
          <a:p>
            <a:r>
              <a:rPr lang="en-US" altLang="zh-CN">
                <a:sym typeface="+mn-ea"/>
              </a:rPr>
              <a:t>霍夫曼编码</a:t>
            </a:r>
            <a:endParaRPr lang="en-US" altLang="zh-CN"/>
          </a:p>
          <a:p>
            <a:r>
              <a:rPr lang="en-US" altLang="zh-CN">
                <a:sym typeface="+mn-ea"/>
              </a:rPr>
              <a:t>对所有字符重复步骤3到5。</a:t>
            </a:r>
            <a:endParaRPr lang="en-US" altLang="zh-CN"/>
          </a:p>
          <a:p>
            <a:r>
              <a:rPr lang="en-US" altLang="zh-CN">
                <a:sym typeface="+mn-ea"/>
              </a:rPr>
              <a:t>对于每个非叶节点，将0分配给左边缘，将1分配给右边缘。</a:t>
            </a:r>
            <a:endParaRPr lang="en-US" altLang="zh-CN"/>
          </a:p>
          <a:p>
            <a:r>
              <a:rPr lang="en-US" altLang="zh-CN">
                <a:sym typeface="+mn-ea"/>
              </a:rPr>
              <a:t>霍夫曼编码</a:t>
            </a:r>
            <a:endParaRPr lang="en-US" altLang="zh-CN"/>
          </a:p>
          <a:p>
            <a:r>
              <a:rPr lang="en-US" altLang="zh-CN">
                <a:sym typeface="+mn-ea"/>
              </a:rPr>
              <a:t>左边赋0，右边赋1</a:t>
            </a:r>
            <a:endParaRPr lang="en-US" altLang="zh-CN"/>
          </a:p>
          <a:p>
            <a:endParaRPr lang="en-US" altLang="zh-CN"/>
          </a:p>
          <a:p>
            <a:r>
              <a:rPr lang="en-US" altLang="zh-CN">
                <a:sym typeface="+mn-ea"/>
              </a:rPr>
              <a:t>为了通过网络发送上面的字符串，我们必须发送树和上面的压缩代码。总尺寸如下表所示。</a:t>
            </a:r>
            <a:endParaRPr lang="en-US" altLang="zh-CN"/>
          </a:p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lang="zh-CN" altLang="en-US"/>
              <a:t>每个字符占用8位。上面的字符串总共有15个字符。因此，总共需要8 * 15 = 120位来存储这个字符串。</a:t>
            </a:r>
            <a:endParaRPr lang="zh-CN" altLang="en-US"/>
          </a:p>
          <a:p>
            <a:r>
              <a:rPr lang="zh-CN" altLang="en-US"/>
              <a:t>使用霍夫曼编码技术，我们可以将字符串压缩到更小的大小。</a:t>
            </a:r>
            <a:endParaRPr lang="zh-CN" altLang="en-US"/>
          </a:p>
          <a:p>
            <a:r>
              <a:rPr lang="zh-CN" altLang="en-US"/>
              <a:t>霍夫曼编码首先使用字符的频率创建一个树，然后为每个字符生成代码。</a:t>
            </a:r>
            <a:endParaRPr lang="zh-CN" altLang="en-US"/>
          </a:p>
          <a:p>
            <a:r>
              <a:rPr lang="zh-CN" altLang="en-US"/>
              <a:t>一旦数据被编码，就必须对其进行解码。解码是使用相同的树完成的。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霍夫曼编码利用前缀码的概念防止解码过程中的任何歧义。与某个字符关联的代码不应出现在任何其他代码的前缀中。上面创建的树有助于维护属性。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霍夫曼编码在以下步骤的帮助下完成。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330" y="608330"/>
            <a:ext cx="4849495" cy="705485"/>
          </a:xfrm>
        </p:spPr>
        <p:txBody>
          <a:bodyPr/>
          <a:p>
            <a:r>
              <a:rPr lang="zh-CN" altLang="en-US"/>
              <a:t>快速排序</a:t>
            </a:r>
            <a:endParaRPr lang="zh-CN" altLang="en-US"/>
          </a:p>
        </p:txBody>
      </p:sp>
      <p:graphicFrame>
        <p:nvGraphicFramePr>
          <p:cNvPr id="443" name="table 443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3685877" y="1514135"/>
          <a:ext cx="4819650" cy="422910"/>
        </p:xfrm>
        <a:graphic>
          <a:graphicData uri="http://schemas.openxmlformats.org/drawingml/2006/table">
            <a:tbl>
              <a:tblPr/>
              <a:tblGrid>
                <a:gridCol w="488315"/>
                <a:gridCol w="480060"/>
                <a:gridCol w="480695"/>
                <a:gridCol w="480060"/>
                <a:gridCol w="480060"/>
                <a:gridCol w="480060"/>
                <a:gridCol w="480060"/>
                <a:gridCol w="480695"/>
                <a:gridCol w="481330"/>
                <a:gridCol w="488315"/>
              </a:tblGrid>
              <a:tr h="422910">
                <a:tc>
                  <a:txBody>
                    <a:bodyPr/>
                    <a:p>
                      <a:pPr algn="ctr" rtl="0" eaLnBrk="0">
                        <a:lnSpc>
                          <a:spcPct val="115000"/>
                        </a:lnSpc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8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rtl="0" eaLnBrk="0">
                        <a:lnSpc>
                          <a:spcPct val="115000"/>
                        </a:lnSpc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1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ctr" rtl="0" eaLnBrk="0">
                        <a:lnSpc>
                          <a:spcPct val="115000"/>
                        </a:lnSpc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4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ctr" rtl="0" eaLnBrk="0">
                        <a:lnSpc>
                          <a:spcPct val="115000"/>
                        </a:lnSpc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9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ctr" rtl="0" eaLnBrk="0">
                        <a:lnSpc>
                          <a:spcPct val="115000"/>
                        </a:lnSpc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0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rtl="0" eaLnBrk="0">
                        <a:lnSpc>
                          <a:spcPct val="115000"/>
                        </a:lnSpc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3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rtl="0" eaLnBrk="0">
                        <a:lnSpc>
                          <a:spcPct val="115000"/>
                        </a:lnSpc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5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rtl="0" eaLnBrk="0">
                        <a:lnSpc>
                          <a:spcPct val="113000"/>
                        </a:lnSpc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2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rtl="0" eaLnBrk="0">
                        <a:lnSpc>
                          <a:spcPct val="115000"/>
                        </a:lnSpc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7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 rtl="0" eaLnBrk="0">
                        <a:lnSpc>
                          <a:spcPct val="115000"/>
                        </a:lnSpc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6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0" name="table 440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3685877" y="4426880"/>
          <a:ext cx="4819650" cy="422910"/>
        </p:xfrm>
        <a:graphic>
          <a:graphicData uri="http://schemas.openxmlformats.org/drawingml/2006/table">
            <a:tbl>
              <a:tblPr/>
              <a:tblGrid>
                <a:gridCol w="488315"/>
                <a:gridCol w="480060"/>
                <a:gridCol w="480695"/>
                <a:gridCol w="480060"/>
                <a:gridCol w="480060"/>
                <a:gridCol w="480060"/>
                <a:gridCol w="480060"/>
                <a:gridCol w="480695"/>
                <a:gridCol w="481330"/>
                <a:gridCol w="488315"/>
              </a:tblGrid>
              <a:tr h="422910">
                <a:tc>
                  <a:txBody>
                    <a:bodyPr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800" dirty="0"/>
                    </a:p>
                    <a:p>
                      <a:pPr marL="150495" algn="l" rtl="0" eaLnBrk="0">
                        <a:lnSpc>
                          <a:spcPct val="73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6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ADEB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5049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1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39700" algn="l" rtl="0" eaLnBrk="0">
                        <a:lnSpc>
                          <a:spcPct val="73000"/>
                        </a:lnSpc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4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800" dirty="0"/>
                    </a:p>
                    <a:p>
                      <a:pPr marL="142240" algn="l" rtl="0" eaLnBrk="0">
                        <a:lnSpc>
                          <a:spcPct val="73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9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800" dirty="0"/>
                    </a:p>
                    <a:p>
                      <a:pPr marL="141605" algn="l" rtl="0" eaLnBrk="0">
                        <a:lnSpc>
                          <a:spcPct val="73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0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800" dirty="0"/>
                    </a:p>
                    <a:p>
                      <a:pPr marL="144780" algn="l" rtl="0" eaLnBrk="0">
                        <a:lnSpc>
                          <a:spcPct val="73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3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800" dirty="0"/>
                    </a:p>
                    <a:p>
                      <a:pPr marL="144780" algn="l" rtl="0" eaLnBrk="0">
                        <a:lnSpc>
                          <a:spcPct val="73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5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3000"/>
                        </a:lnSpc>
                      </a:pPr>
                      <a:endParaRPr lang="en-US" altLang="en-US" sz="800" dirty="0"/>
                    </a:p>
                    <a:p>
                      <a:pPr marL="146685" algn="l" rtl="0" eaLnBrk="0">
                        <a:lnSpc>
                          <a:spcPct val="74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2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4780" algn="l" rtl="0" eaLnBrk="0">
                        <a:lnSpc>
                          <a:spcPct val="73000"/>
                        </a:lnSpc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7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800" dirty="0"/>
                    </a:p>
                    <a:p>
                      <a:pPr marL="142875" algn="l" rtl="0" eaLnBrk="0">
                        <a:lnSpc>
                          <a:spcPct val="73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8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1" name="table 441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3669410" y="2485050"/>
          <a:ext cx="4819650" cy="422910"/>
        </p:xfrm>
        <a:graphic>
          <a:graphicData uri="http://schemas.openxmlformats.org/drawingml/2006/table">
            <a:tbl>
              <a:tblPr/>
              <a:tblGrid>
                <a:gridCol w="489585"/>
                <a:gridCol w="480060"/>
                <a:gridCol w="479425"/>
                <a:gridCol w="480060"/>
                <a:gridCol w="480060"/>
                <a:gridCol w="480060"/>
                <a:gridCol w="480060"/>
                <a:gridCol w="480060"/>
                <a:gridCol w="480695"/>
                <a:gridCol w="489585"/>
              </a:tblGrid>
              <a:tr h="422910">
                <a:tc>
                  <a:txBody>
                    <a:bodyPr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800" dirty="0"/>
                    </a:p>
                    <a:p>
                      <a:pPr marL="150495" algn="l" rtl="0" eaLnBrk="0">
                        <a:lnSpc>
                          <a:spcPct val="73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6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ADEB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800" dirty="0"/>
                    </a:p>
                    <a:p>
                      <a:pPr marL="149860" algn="l" rtl="0" eaLnBrk="0">
                        <a:lnSpc>
                          <a:spcPct val="73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1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800" dirty="0"/>
                    </a:p>
                    <a:p>
                      <a:pPr marL="139065" algn="l" rtl="0" eaLnBrk="0">
                        <a:lnSpc>
                          <a:spcPct val="73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4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800" dirty="0"/>
                    </a:p>
                    <a:p>
                      <a:pPr marL="142240" algn="l" rtl="0" eaLnBrk="0">
                        <a:lnSpc>
                          <a:spcPct val="73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9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800" dirty="0"/>
                    </a:p>
                    <a:p>
                      <a:pPr marL="141605" algn="l" rtl="0" eaLnBrk="0">
                        <a:lnSpc>
                          <a:spcPct val="73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0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800" dirty="0"/>
                    </a:p>
                    <a:p>
                      <a:pPr marL="144780" algn="l" rtl="0" eaLnBrk="0">
                        <a:lnSpc>
                          <a:spcPct val="73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3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800" dirty="0"/>
                    </a:p>
                    <a:p>
                      <a:pPr marL="144780" algn="l" rtl="0" eaLnBrk="0">
                        <a:lnSpc>
                          <a:spcPct val="73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5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3000"/>
                        </a:lnSpc>
                      </a:pPr>
                      <a:endParaRPr lang="en-US" altLang="en-US" sz="800" dirty="0"/>
                    </a:p>
                    <a:p>
                      <a:pPr marL="146685" algn="l" rtl="0" eaLnBrk="0">
                        <a:lnSpc>
                          <a:spcPct val="74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2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800" dirty="0"/>
                    </a:p>
                    <a:p>
                      <a:pPr marL="144780" algn="l" rtl="0" eaLnBrk="0">
                        <a:lnSpc>
                          <a:spcPct val="73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7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800" dirty="0"/>
                    </a:p>
                    <a:p>
                      <a:pPr marL="143510" algn="l" rtl="0" eaLnBrk="0">
                        <a:lnSpc>
                          <a:spcPct val="73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8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2" name="table 442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3669452" y="5397795"/>
          <a:ext cx="4819650" cy="422910"/>
        </p:xfrm>
        <a:graphic>
          <a:graphicData uri="http://schemas.openxmlformats.org/drawingml/2006/table">
            <a:tbl>
              <a:tblPr/>
              <a:tblGrid>
                <a:gridCol w="488315"/>
                <a:gridCol w="480060"/>
                <a:gridCol w="480695"/>
                <a:gridCol w="481330"/>
                <a:gridCol w="480060"/>
                <a:gridCol w="480060"/>
                <a:gridCol w="480695"/>
                <a:gridCol w="480060"/>
                <a:gridCol w="480060"/>
                <a:gridCol w="488315"/>
              </a:tblGrid>
              <a:tr h="422910"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5049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6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ADEB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50495" algn="l" rtl="0" eaLnBrk="0">
                        <a:lnSpc>
                          <a:spcPct val="73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1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39700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4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2240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9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4AB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0970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0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414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3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414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5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4000"/>
                        </a:lnSpc>
                      </a:pPr>
                      <a:endParaRPr lang="en-US" altLang="en-US" sz="800" dirty="0"/>
                    </a:p>
                    <a:p>
                      <a:pPr marL="144780" algn="l" rtl="0" eaLnBrk="0">
                        <a:lnSpc>
                          <a:spcPct val="74000"/>
                        </a:lnSpc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2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414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7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287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8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4" name="table 444"/>
          <p:cNvGraphicFramePr>
            <a:graphicFrameLocks noGrp="1"/>
          </p:cNvGraphicFramePr>
          <p:nvPr>
            <p:custDataLst>
              <p:tags r:id="rId5"/>
            </p:custDataLst>
          </p:nvPr>
        </p:nvGraphicFramePr>
        <p:xfrm>
          <a:off x="3681432" y="3455965"/>
          <a:ext cx="4819650" cy="422910"/>
        </p:xfrm>
        <a:graphic>
          <a:graphicData uri="http://schemas.openxmlformats.org/drawingml/2006/table">
            <a:tbl>
              <a:tblPr/>
              <a:tblGrid>
                <a:gridCol w="488315"/>
                <a:gridCol w="480060"/>
                <a:gridCol w="480695"/>
                <a:gridCol w="480060"/>
                <a:gridCol w="480060"/>
                <a:gridCol w="480060"/>
                <a:gridCol w="480060"/>
                <a:gridCol w="480695"/>
                <a:gridCol w="481330"/>
                <a:gridCol w="488315"/>
              </a:tblGrid>
              <a:tr h="422910">
                <a:tc>
                  <a:txBody>
                    <a:bodyPr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800" dirty="0"/>
                    </a:p>
                    <a:p>
                      <a:pPr marL="150495" algn="l" rtl="0" eaLnBrk="0">
                        <a:lnSpc>
                          <a:spcPct val="73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6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ADEB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800" dirty="0"/>
                    </a:p>
                    <a:p>
                      <a:pPr marL="150495" algn="l" rtl="0" eaLnBrk="0">
                        <a:lnSpc>
                          <a:spcPct val="73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1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800" dirty="0"/>
                    </a:p>
                    <a:p>
                      <a:pPr marL="139700" algn="l" rtl="0" eaLnBrk="0">
                        <a:lnSpc>
                          <a:spcPct val="73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4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800" dirty="0"/>
                    </a:p>
                    <a:p>
                      <a:pPr marL="142240" algn="l" rtl="0" eaLnBrk="0">
                        <a:lnSpc>
                          <a:spcPct val="73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9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800" dirty="0"/>
                    </a:p>
                    <a:p>
                      <a:pPr marL="141605" algn="l" rtl="0" eaLnBrk="0">
                        <a:lnSpc>
                          <a:spcPct val="73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0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800" dirty="0"/>
                    </a:p>
                    <a:p>
                      <a:pPr marL="144780" algn="l" rtl="0" eaLnBrk="0">
                        <a:lnSpc>
                          <a:spcPct val="73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3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800" dirty="0"/>
                    </a:p>
                    <a:p>
                      <a:pPr marL="144780" algn="l" rtl="0" eaLnBrk="0">
                        <a:lnSpc>
                          <a:spcPct val="73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5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3000"/>
                        </a:lnSpc>
                      </a:pPr>
                      <a:endParaRPr lang="en-US" altLang="en-US" sz="800" dirty="0"/>
                    </a:p>
                    <a:p>
                      <a:pPr marL="146685" algn="l" rtl="0" eaLnBrk="0">
                        <a:lnSpc>
                          <a:spcPct val="74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2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800" dirty="0"/>
                    </a:p>
                    <a:p>
                      <a:pPr marL="144780" algn="l" rtl="0" eaLnBrk="0">
                        <a:lnSpc>
                          <a:spcPct val="73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7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800" dirty="0"/>
                    </a:p>
                    <a:p>
                      <a:pPr marL="142875" algn="l" rtl="0" eaLnBrk="0">
                        <a:lnSpc>
                          <a:spcPct val="73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8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20" name="上箭头 19"/>
          <p:cNvSpPr/>
          <p:nvPr/>
        </p:nvSpPr>
        <p:spPr>
          <a:xfrm>
            <a:off x="8192135" y="3878580"/>
            <a:ext cx="134620" cy="3492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4" name="上箭头 23"/>
          <p:cNvSpPr/>
          <p:nvPr>
            <p:custDataLst>
              <p:tags r:id="rId6"/>
            </p:custDataLst>
          </p:nvPr>
        </p:nvSpPr>
        <p:spPr>
          <a:xfrm>
            <a:off x="4346575" y="3878580"/>
            <a:ext cx="134620" cy="349250"/>
          </a:xfrm>
          <a:prstGeom prst="upArrow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5" name="上箭头 24"/>
          <p:cNvSpPr/>
          <p:nvPr>
            <p:custDataLst>
              <p:tags r:id="rId7"/>
            </p:custDataLst>
          </p:nvPr>
        </p:nvSpPr>
        <p:spPr>
          <a:xfrm>
            <a:off x="8192135" y="4849495"/>
            <a:ext cx="134620" cy="3492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6" name="上箭头 25"/>
          <p:cNvSpPr/>
          <p:nvPr>
            <p:custDataLst>
              <p:tags r:id="rId8"/>
            </p:custDataLst>
          </p:nvPr>
        </p:nvSpPr>
        <p:spPr>
          <a:xfrm>
            <a:off x="4823460" y="4849495"/>
            <a:ext cx="134620" cy="349250"/>
          </a:xfrm>
          <a:prstGeom prst="upArrow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7" name="上箭头 26"/>
          <p:cNvSpPr/>
          <p:nvPr>
            <p:custDataLst>
              <p:tags r:id="rId9"/>
            </p:custDataLst>
          </p:nvPr>
        </p:nvSpPr>
        <p:spPr>
          <a:xfrm>
            <a:off x="8192135" y="5820410"/>
            <a:ext cx="134620" cy="3492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8" name="上箭头 27"/>
          <p:cNvSpPr/>
          <p:nvPr>
            <p:custDataLst>
              <p:tags r:id="rId10"/>
            </p:custDataLst>
          </p:nvPr>
        </p:nvSpPr>
        <p:spPr>
          <a:xfrm>
            <a:off x="5293360" y="5820410"/>
            <a:ext cx="134620" cy="349250"/>
          </a:xfrm>
          <a:prstGeom prst="upArrow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8" name="椭圆 57"/>
          <p:cNvSpPr/>
          <p:nvPr/>
        </p:nvSpPr>
        <p:spPr>
          <a:xfrm>
            <a:off x="4392930" y="4260850"/>
            <a:ext cx="72000" cy="72000"/>
          </a:xfrm>
          <a:prstGeom prst="ellipse">
            <a:avLst/>
          </a:prstGeom>
          <a:solidFill>
            <a:schemeClr val="accent4">
              <a:lumMod val="5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9" name="椭圆 58"/>
          <p:cNvSpPr/>
          <p:nvPr>
            <p:custDataLst>
              <p:tags r:id="rId11"/>
            </p:custDataLst>
          </p:nvPr>
        </p:nvSpPr>
        <p:spPr>
          <a:xfrm>
            <a:off x="4869815" y="5231765"/>
            <a:ext cx="72000" cy="72000"/>
          </a:xfrm>
          <a:prstGeom prst="ellipse">
            <a:avLst/>
          </a:prstGeom>
          <a:solidFill>
            <a:schemeClr val="accent4">
              <a:lumMod val="5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0" name="椭圆 59"/>
          <p:cNvSpPr/>
          <p:nvPr>
            <p:custDataLst>
              <p:tags r:id="rId12"/>
            </p:custDataLst>
          </p:nvPr>
        </p:nvSpPr>
        <p:spPr>
          <a:xfrm>
            <a:off x="8232140" y="6210935"/>
            <a:ext cx="72000" cy="72000"/>
          </a:xfrm>
          <a:prstGeom prst="ellipse">
            <a:avLst/>
          </a:prstGeom>
          <a:solidFill>
            <a:schemeClr val="accent4">
              <a:lumMod val="5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  <p:custDataLst>
      <p:tags r:id="rId13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330" y="608330"/>
            <a:ext cx="4849495" cy="705485"/>
          </a:xfrm>
        </p:spPr>
        <p:txBody>
          <a:bodyPr/>
          <a:p>
            <a:r>
              <a:rPr lang="zh-CN" altLang="en-US"/>
              <a:t>快速排序</a:t>
            </a:r>
            <a:endParaRPr lang="zh-CN" altLang="en-US"/>
          </a:p>
        </p:txBody>
      </p:sp>
      <p:graphicFrame>
        <p:nvGraphicFramePr>
          <p:cNvPr id="44" name="table 44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3685962" y="1589065"/>
          <a:ext cx="4819650" cy="422910"/>
        </p:xfrm>
        <a:graphic>
          <a:graphicData uri="http://schemas.openxmlformats.org/drawingml/2006/table">
            <a:tbl>
              <a:tblPr/>
              <a:tblGrid>
                <a:gridCol w="488315"/>
                <a:gridCol w="480060"/>
                <a:gridCol w="480695"/>
                <a:gridCol w="481330"/>
                <a:gridCol w="480060"/>
                <a:gridCol w="480060"/>
                <a:gridCol w="480695"/>
                <a:gridCol w="480060"/>
                <a:gridCol w="480060"/>
                <a:gridCol w="488315"/>
              </a:tblGrid>
              <a:tr h="422910"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5049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6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ADEB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50495" algn="l" rtl="0" eaLnBrk="0">
                        <a:lnSpc>
                          <a:spcPct val="73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1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39700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4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2240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9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4AB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0970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0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414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3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414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5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4000"/>
                        </a:lnSpc>
                      </a:pPr>
                      <a:endParaRPr lang="en-US" altLang="en-US" sz="800" dirty="0"/>
                    </a:p>
                    <a:p>
                      <a:pPr marL="144780" algn="l" rtl="0" eaLnBrk="0">
                        <a:lnSpc>
                          <a:spcPct val="74000"/>
                        </a:lnSpc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2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414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7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287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8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45" name="上箭头 44"/>
          <p:cNvSpPr/>
          <p:nvPr>
            <p:custDataLst>
              <p:tags r:id="rId2"/>
            </p:custDataLst>
          </p:nvPr>
        </p:nvSpPr>
        <p:spPr>
          <a:xfrm>
            <a:off x="7711440" y="2011680"/>
            <a:ext cx="134620" cy="3492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6" name="上箭头 45"/>
          <p:cNvSpPr/>
          <p:nvPr>
            <p:custDataLst>
              <p:tags r:id="rId3"/>
            </p:custDataLst>
          </p:nvPr>
        </p:nvSpPr>
        <p:spPr>
          <a:xfrm>
            <a:off x="5309870" y="2011680"/>
            <a:ext cx="134620" cy="349250"/>
          </a:xfrm>
          <a:prstGeom prst="upArrow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aphicFrame>
        <p:nvGraphicFramePr>
          <p:cNvPr id="47" name="table 442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3685962" y="2559980"/>
          <a:ext cx="4819650" cy="416560"/>
        </p:xfrm>
        <a:graphic>
          <a:graphicData uri="http://schemas.openxmlformats.org/drawingml/2006/table">
            <a:tbl>
              <a:tblPr/>
              <a:tblGrid>
                <a:gridCol w="488315"/>
                <a:gridCol w="480060"/>
                <a:gridCol w="480695"/>
                <a:gridCol w="481330"/>
                <a:gridCol w="480060"/>
                <a:gridCol w="480060"/>
                <a:gridCol w="480695"/>
                <a:gridCol w="480060"/>
                <a:gridCol w="480060"/>
                <a:gridCol w="488315"/>
              </a:tblGrid>
              <a:tr h="416560"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5049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6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ADEB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50495" algn="l" rtl="0" eaLnBrk="0">
                        <a:lnSpc>
                          <a:spcPct val="73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1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39700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4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2240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9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4AB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0970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0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414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3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414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5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4000"/>
                        </a:lnSpc>
                      </a:pPr>
                      <a:endParaRPr lang="en-US" altLang="en-US" sz="800" dirty="0"/>
                    </a:p>
                    <a:p>
                      <a:pPr marL="144780" algn="l" rtl="0" eaLnBrk="0">
                        <a:lnSpc>
                          <a:spcPct val="74000"/>
                        </a:lnSpc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2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414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7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287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8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48" name="上箭头 47"/>
          <p:cNvSpPr/>
          <p:nvPr>
            <p:custDataLst>
              <p:tags r:id="rId5"/>
            </p:custDataLst>
          </p:nvPr>
        </p:nvSpPr>
        <p:spPr>
          <a:xfrm>
            <a:off x="7227570" y="2976245"/>
            <a:ext cx="134620" cy="3492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9" name="上箭头 48"/>
          <p:cNvSpPr/>
          <p:nvPr>
            <p:custDataLst>
              <p:tags r:id="rId6"/>
            </p:custDataLst>
          </p:nvPr>
        </p:nvSpPr>
        <p:spPr>
          <a:xfrm>
            <a:off x="5309870" y="2976245"/>
            <a:ext cx="134620" cy="349250"/>
          </a:xfrm>
          <a:prstGeom prst="upArrow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aphicFrame>
        <p:nvGraphicFramePr>
          <p:cNvPr id="50" name="table 442"/>
          <p:cNvGraphicFramePr>
            <a:graphicFrameLocks noGrp="1"/>
          </p:cNvGraphicFramePr>
          <p:nvPr>
            <p:custDataLst>
              <p:tags r:id="rId7"/>
            </p:custDataLst>
          </p:nvPr>
        </p:nvGraphicFramePr>
        <p:xfrm>
          <a:off x="3685962" y="3579790"/>
          <a:ext cx="4819650" cy="416560"/>
        </p:xfrm>
        <a:graphic>
          <a:graphicData uri="http://schemas.openxmlformats.org/drawingml/2006/table">
            <a:tbl>
              <a:tblPr/>
              <a:tblGrid>
                <a:gridCol w="488315"/>
                <a:gridCol w="480060"/>
                <a:gridCol w="480695"/>
                <a:gridCol w="481330"/>
                <a:gridCol w="480060"/>
                <a:gridCol w="480060"/>
                <a:gridCol w="480695"/>
                <a:gridCol w="480060"/>
                <a:gridCol w="480060"/>
                <a:gridCol w="488315"/>
              </a:tblGrid>
              <a:tr h="416560"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5049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6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ADEB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50495" algn="l" rtl="0" eaLnBrk="0">
                        <a:lnSpc>
                          <a:spcPct val="73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1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39700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4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2240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lang="en-US"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2</a:t>
                      </a:r>
                      <a:endParaRPr lang="en-US" sz="1865" spc="0" dirty="0">
                        <a:solidFill>
                          <a:srgbClr val="000000">
                            <a:alpha val="100000"/>
                          </a:srgbClr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4AB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0970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0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414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3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414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5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4000"/>
                        </a:lnSpc>
                      </a:pPr>
                      <a:endParaRPr lang="en-US" altLang="en-US" sz="800" dirty="0"/>
                    </a:p>
                    <a:p>
                      <a:pPr marL="144780" algn="l" rtl="0" eaLnBrk="0">
                        <a:lnSpc>
                          <a:spcPct val="74000"/>
                        </a:lnSpc>
                      </a:pPr>
                      <a:r>
                        <a:rPr lang="en-US"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9</a:t>
                      </a:r>
                      <a:endParaRPr lang="en-US" sz="1865" spc="0" dirty="0">
                        <a:solidFill>
                          <a:srgbClr val="000000">
                            <a:alpha val="100000"/>
                          </a:srgbClr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414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7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287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8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51" name="上箭头 50"/>
          <p:cNvSpPr/>
          <p:nvPr>
            <p:custDataLst>
              <p:tags r:id="rId8"/>
            </p:custDataLst>
          </p:nvPr>
        </p:nvSpPr>
        <p:spPr>
          <a:xfrm>
            <a:off x="7227570" y="3996055"/>
            <a:ext cx="134620" cy="3492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2" name="上箭头 51"/>
          <p:cNvSpPr/>
          <p:nvPr>
            <p:custDataLst>
              <p:tags r:id="rId9"/>
            </p:custDataLst>
          </p:nvPr>
        </p:nvSpPr>
        <p:spPr>
          <a:xfrm>
            <a:off x="5309870" y="3996055"/>
            <a:ext cx="134620" cy="349250"/>
          </a:xfrm>
          <a:prstGeom prst="upArrow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aphicFrame>
        <p:nvGraphicFramePr>
          <p:cNvPr id="53" name="table 442"/>
          <p:cNvGraphicFramePr>
            <a:graphicFrameLocks noGrp="1"/>
          </p:cNvGraphicFramePr>
          <p:nvPr>
            <p:custDataLst>
              <p:tags r:id="rId10"/>
            </p:custDataLst>
          </p:nvPr>
        </p:nvGraphicFramePr>
        <p:xfrm>
          <a:off x="3685962" y="4559595"/>
          <a:ext cx="4819650" cy="416560"/>
        </p:xfrm>
        <a:graphic>
          <a:graphicData uri="http://schemas.openxmlformats.org/drawingml/2006/table">
            <a:tbl>
              <a:tblPr/>
              <a:tblGrid>
                <a:gridCol w="488315"/>
                <a:gridCol w="480060"/>
                <a:gridCol w="480695"/>
                <a:gridCol w="481330"/>
                <a:gridCol w="480060"/>
                <a:gridCol w="480060"/>
                <a:gridCol w="480695"/>
                <a:gridCol w="480060"/>
                <a:gridCol w="480060"/>
                <a:gridCol w="488315"/>
              </a:tblGrid>
              <a:tr h="416560"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5049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6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ADEB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50495" algn="l" rtl="0" eaLnBrk="0">
                        <a:lnSpc>
                          <a:spcPct val="73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1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39700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4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2240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lang="en-US"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2</a:t>
                      </a:r>
                      <a:endParaRPr lang="en-US" sz="1865" spc="0" dirty="0">
                        <a:solidFill>
                          <a:srgbClr val="000000">
                            <a:alpha val="100000"/>
                          </a:srgbClr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0970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0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414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3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414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5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4000"/>
                        </a:lnSpc>
                      </a:pPr>
                      <a:endParaRPr lang="en-US" altLang="en-US" sz="800" dirty="0"/>
                    </a:p>
                    <a:p>
                      <a:pPr marL="144780" algn="l" rtl="0" eaLnBrk="0">
                        <a:lnSpc>
                          <a:spcPct val="74000"/>
                        </a:lnSpc>
                      </a:pPr>
                      <a:r>
                        <a:rPr lang="en-US"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9</a:t>
                      </a:r>
                      <a:endParaRPr lang="en-US" sz="1865" spc="0" dirty="0">
                        <a:solidFill>
                          <a:srgbClr val="000000">
                            <a:alpha val="100000"/>
                          </a:srgbClr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414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7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287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8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54" name="上箭头 53"/>
          <p:cNvSpPr/>
          <p:nvPr>
            <p:custDataLst>
              <p:tags r:id="rId11"/>
            </p:custDataLst>
          </p:nvPr>
        </p:nvSpPr>
        <p:spPr>
          <a:xfrm>
            <a:off x="7227570" y="4975860"/>
            <a:ext cx="134620" cy="3492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5" name="上箭头 54"/>
          <p:cNvSpPr/>
          <p:nvPr>
            <p:custDataLst>
              <p:tags r:id="rId12"/>
            </p:custDataLst>
          </p:nvPr>
        </p:nvSpPr>
        <p:spPr>
          <a:xfrm>
            <a:off x="5309870" y="4975860"/>
            <a:ext cx="134620" cy="349250"/>
          </a:xfrm>
          <a:prstGeom prst="upArrow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1" name="椭圆 60"/>
          <p:cNvSpPr/>
          <p:nvPr>
            <p:custDataLst>
              <p:tags r:id="rId13"/>
            </p:custDataLst>
          </p:nvPr>
        </p:nvSpPr>
        <p:spPr>
          <a:xfrm>
            <a:off x="7751445" y="2393950"/>
            <a:ext cx="72000" cy="72000"/>
          </a:xfrm>
          <a:prstGeom prst="ellipse">
            <a:avLst/>
          </a:prstGeom>
          <a:solidFill>
            <a:schemeClr val="accent4">
              <a:lumMod val="5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2" name="椭圆 61"/>
          <p:cNvSpPr/>
          <p:nvPr>
            <p:custDataLst>
              <p:tags r:id="rId14"/>
            </p:custDataLst>
          </p:nvPr>
        </p:nvSpPr>
        <p:spPr>
          <a:xfrm>
            <a:off x="7261225" y="3342640"/>
            <a:ext cx="72000" cy="72000"/>
          </a:xfrm>
          <a:prstGeom prst="ellipse">
            <a:avLst/>
          </a:prstGeom>
          <a:solidFill>
            <a:schemeClr val="accent4">
              <a:lumMod val="5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aphicFrame>
        <p:nvGraphicFramePr>
          <p:cNvPr id="64" name="table 442"/>
          <p:cNvGraphicFramePr>
            <a:graphicFrameLocks noGrp="1"/>
          </p:cNvGraphicFramePr>
          <p:nvPr>
            <p:custDataLst>
              <p:tags r:id="rId15"/>
            </p:custDataLst>
          </p:nvPr>
        </p:nvGraphicFramePr>
        <p:xfrm>
          <a:off x="3685962" y="5486060"/>
          <a:ext cx="4819650" cy="416560"/>
        </p:xfrm>
        <a:graphic>
          <a:graphicData uri="http://schemas.openxmlformats.org/drawingml/2006/table">
            <a:tbl>
              <a:tblPr/>
              <a:tblGrid>
                <a:gridCol w="488315"/>
                <a:gridCol w="480060"/>
                <a:gridCol w="480695"/>
                <a:gridCol w="481330"/>
                <a:gridCol w="480060"/>
                <a:gridCol w="480060"/>
                <a:gridCol w="480695"/>
                <a:gridCol w="480060"/>
                <a:gridCol w="480060"/>
                <a:gridCol w="488315"/>
              </a:tblGrid>
              <a:tr h="416560"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5049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6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ADEB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50495" algn="l" rtl="0" eaLnBrk="0">
                        <a:lnSpc>
                          <a:spcPct val="73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1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39700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4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2240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lang="en-US"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2</a:t>
                      </a:r>
                      <a:endParaRPr lang="en-US" sz="1865" spc="0" dirty="0">
                        <a:solidFill>
                          <a:srgbClr val="000000">
                            <a:alpha val="100000"/>
                          </a:srgbClr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0970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0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414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3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414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5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4000"/>
                        </a:lnSpc>
                      </a:pPr>
                      <a:endParaRPr lang="en-US" altLang="en-US" sz="800" dirty="0"/>
                    </a:p>
                    <a:p>
                      <a:pPr marL="144780" algn="l" rtl="0" eaLnBrk="0">
                        <a:lnSpc>
                          <a:spcPct val="74000"/>
                        </a:lnSpc>
                      </a:pPr>
                      <a:r>
                        <a:rPr lang="en-US"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9</a:t>
                      </a:r>
                      <a:endParaRPr lang="en-US" sz="1865" spc="0" dirty="0">
                        <a:solidFill>
                          <a:srgbClr val="000000">
                            <a:alpha val="100000"/>
                          </a:srgbClr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414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7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287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8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3" name="椭圆 2"/>
          <p:cNvSpPr/>
          <p:nvPr>
            <p:custDataLst>
              <p:tags r:id="rId16"/>
            </p:custDataLst>
          </p:nvPr>
        </p:nvSpPr>
        <p:spPr>
          <a:xfrm>
            <a:off x="7261225" y="5365115"/>
            <a:ext cx="72000" cy="72000"/>
          </a:xfrm>
          <a:prstGeom prst="ellipse">
            <a:avLst/>
          </a:prstGeom>
          <a:solidFill>
            <a:schemeClr val="accent4">
              <a:lumMod val="5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上箭头 3"/>
          <p:cNvSpPr/>
          <p:nvPr>
            <p:custDataLst>
              <p:tags r:id="rId17"/>
            </p:custDataLst>
          </p:nvPr>
        </p:nvSpPr>
        <p:spPr>
          <a:xfrm>
            <a:off x="6756400" y="5915660"/>
            <a:ext cx="134620" cy="3492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上箭头 4"/>
          <p:cNvSpPr/>
          <p:nvPr>
            <p:custDataLst>
              <p:tags r:id="rId18"/>
            </p:custDataLst>
          </p:nvPr>
        </p:nvSpPr>
        <p:spPr>
          <a:xfrm>
            <a:off x="5302250" y="5935980"/>
            <a:ext cx="134620" cy="349250"/>
          </a:xfrm>
          <a:prstGeom prst="upArrow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椭圆 5"/>
          <p:cNvSpPr/>
          <p:nvPr>
            <p:custDataLst>
              <p:tags r:id="rId19"/>
            </p:custDataLst>
          </p:nvPr>
        </p:nvSpPr>
        <p:spPr>
          <a:xfrm>
            <a:off x="6790055" y="6304915"/>
            <a:ext cx="72000" cy="72000"/>
          </a:xfrm>
          <a:prstGeom prst="ellipse">
            <a:avLst/>
          </a:prstGeom>
          <a:solidFill>
            <a:schemeClr val="accent4">
              <a:lumMod val="5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椭圆 6"/>
          <p:cNvSpPr/>
          <p:nvPr>
            <p:custDataLst>
              <p:tags r:id="rId20"/>
            </p:custDataLst>
          </p:nvPr>
        </p:nvSpPr>
        <p:spPr>
          <a:xfrm>
            <a:off x="7261225" y="4369435"/>
            <a:ext cx="72000" cy="72000"/>
          </a:xfrm>
          <a:prstGeom prst="ellipse">
            <a:avLst/>
          </a:prstGeom>
          <a:solidFill>
            <a:schemeClr val="accent4">
              <a:lumMod val="5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  <p:custDataLst>
      <p:tags r:id="rId2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330" y="608330"/>
            <a:ext cx="4849495" cy="705485"/>
          </a:xfrm>
        </p:spPr>
        <p:txBody>
          <a:bodyPr/>
          <a:p>
            <a:r>
              <a:rPr lang="zh-CN" altLang="en-US"/>
              <a:t>快速排序</a:t>
            </a:r>
            <a:endParaRPr lang="zh-CN" altLang="en-US"/>
          </a:p>
        </p:txBody>
      </p:sp>
      <p:graphicFrame>
        <p:nvGraphicFramePr>
          <p:cNvPr id="11" name="table 44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3448472" y="1629070"/>
          <a:ext cx="4819650" cy="416560"/>
        </p:xfrm>
        <a:graphic>
          <a:graphicData uri="http://schemas.openxmlformats.org/drawingml/2006/table">
            <a:tbl>
              <a:tblPr/>
              <a:tblGrid>
                <a:gridCol w="488315"/>
                <a:gridCol w="480060"/>
                <a:gridCol w="480695"/>
                <a:gridCol w="481330"/>
                <a:gridCol w="480060"/>
                <a:gridCol w="480060"/>
                <a:gridCol w="480695"/>
                <a:gridCol w="480060"/>
                <a:gridCol w="480060"/>
                <a:gridCol w="488315"/>
              </a:tblGrid>
              <a:tr h="416560"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5049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6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ADEB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50495" algn="l" rtl="0" eaLnBrk="0">
                        <a:lnSpc>
                          <a:spcPct val="73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1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39700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4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2240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lang="en-US"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2</a:t>
                      </a:r>
                      <a:endParaRPr lang="en-US" sz="1865" spc="0" dirty="0">
                        <a:solidFill>
                          <a:srgbClr val="000000">
                            <a:alpha val="100000"/>
                          </a:srgbClr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0970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0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414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3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414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5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4000"/>
                        </a:lnSpc>
                      </a:pPr>
                      <a:endParaRPr lang="en-US" altLang="en-US" sz="800" dirty="0"/>
                    </a:p>
                    <a:p>
                      <a:pPr marL="144780" algn="l" rtl="0" eaLnBrk="0">
                        <a:lnSpc>
                          <a:spcPct val="74000"/>
                        </a:lnSpc>
                      </a:pPr>
                      <a:r>
                        <a:rPr lang="en-US"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9</a:t>
                      </a:r>
                      <a:endParaRPr lang="en-US" sz="1865" spc="0" dirty="0">
                        <a:solidFill>
                          <a:srgbClr val="000000">
                            <a:alpha val="100000"/>
                          </a:srgbClr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414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7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287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8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12" name="上箭头 11"/>
          <p:cNvSpPr/>
          <p:nvPr>
            <p:custDataLst>
              <p:tags r:id="rId2"/>
            </p:custDataLst>
          </p:nvPr>
        </p:nvSpPr>
        <p:spPr>
          <a:xfrm>
            <a:off x="6518910" y="2058670"/>
            <a:ext cx="134620" cy="3492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上箭头 12"/>
          <p:cNvSpPr/>
          <p:nvPr>
            <p:custDataLst>
              <p:tags r:id="rId3"/>
            </p:custDataLst>
          </p:nvPr>
        </p:nvSpPr>
        <p:spPr>
          <a:xfrm>
            <a:off x="5064760" y="2078990"/>
            <a:ext cx="134620" cy="349250"/>
          </a:xfrm>
          <a:prstGeom prst="upArrow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椭圆 13"/>
          <p:cNvSpPr/>
          <p:nvPr>
            <p:custDataLst>
              <p:tags r:id="rId4"/>
            </p:custDataLst>
          </p:nvPr>
        </p:nvSpPr>
        <p:spPr>
          <a:xfrm>
            <a:off x="6552565" y="2447925"/>
            <a:ext cx="72000" cy="72000"/>
          </a:xfrm>
          <a:prstGeom prst="ellipse">
            <a:avLst/>
          </a:prstGeom>
          <a:solidFill>
            <a:schemeClr val="accent4">
              <a:lumMod val="5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aphicFrame>
        <p:nvGraphicFramePr>
          <p:cNvPr id="21" name="table 442"/>
          <p:cNvGraphicFramePr>
            <a:graphicFrameLocks noGrp="1"/>
          </p:cNvGraphicFramePr>
          <p:nvPr>
            <p:custDataLst>
              <p:tags r:id="rId5"/>
            </p:custDataLst>
          </p:nvPr>
        </p:nvGraphicFramePr>
        <p:xfrm>
          <a:off x="3448472" y="2607605"/>
          <a:ext cx="4819650" cy="416560"/>
        </p:xfrm>
        <a:graphic>
          <a:graphicData uri="http://schemas.openxmlformats.org/drawingml/2006/table">
            <a:tbl>
              <a:tblPr/>
              <a:tblGrid>
                <a:gridCol w="488315"/>
                <a:gridCol w="480060"/>
                <a:gridCol w="480695"/>
                <a:gridCol w="481330"/>
                <a:gridCol w="480060"/>
                <a:gridCol w="480060"/>
                <a:gridCol w="480695"/>
                <a:gridCol w="480060"/>
                <a:gridCol w="480060"/>
                <a:gridCol w="488315"/>
              </a:tblGrid>
              <a:tr h="416560"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5049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6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ADEB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50495" algn="l" rtl="0" eaLnBrk="0">
                        <a:lnSpc>
                          <a:spcPct val="73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1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39700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4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2240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lang="en-US"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2</a:t>
                      </a:r>
                      <a:endParaRPr lang="en-US" sz="1865" spc="0" dirty="0">
                        <a:solidFill>
                          <a:srgbClr val="000000">
                            <a:alpha val="100000"/>
                          </a:srgbClr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0970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0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414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3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414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5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4000"/>
                        </a:lnSpc>
                      </a:pPr>
                      <a:endParaRPr lang="en-US" altLang="en-US" sz="800" dirty="0"/>
                    </a:p>
                    <a:p>
                      <a:pPr marL="144780" algn="l" rtl="0" eaLnBrk="0">
                        <a:lnSpc>
                          <a:spcPct val="74000"/>
                        </a:lnSpc>
                      </a:pPr>
                      <a:r>
                        <a:rPr lang="en-US"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9</a:t>
                      </a:r>
                      <a:endParaRPr lang="en-US" sz="1865" spc="0" dirty="0">
                        <a:solidFill>
                          <a:srgbClr val="000000">
                            <a:alpha val="100000"/>
                          </a:srgbClr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414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7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287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8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22" name="上箭头 21"/>
          <p:cNvSpPr/>
          <p:nvPr>
            <p:custDataLst>
              <p:tags r:id="rId6"/>
            </p:custDataLst>
          </p:nvPr>
        </p:nvSpPr>
        <p:spPr>
          <a:xfrm>
            <a:off x="6518910" y="3037205"/>
            <a:ext cx="134620" cy="3492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3" name="上箭头 22"/>
          <p:cNvSpPr/>
          <p:nvPr>
            <p:custDataLst>
              <p:tags r:id="rId7"/>
            </p:custDataLst>
          </p:nvPr>
        </p:nvSpPr>
        <p:spPr>
          <a:xfrm>
            <a:off x="5064760" y="3057525"/>
            <a:ext cx="134620" cy="349250"/>
          </a:xfrm>
          <a:prstGeom prst="upArrow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aphicFrame>
        <p:nvGraphicFramePr>
          <p:cNvPr id="36" name="table 442"/>
          <p:cNvGraphicFramePr>
            <a:graphicFrameLocks noGrp="1"/>
          </p:cNvGraphicFramePr>
          <p:nvPr>
            <p:custDataLst>
              <p:tags r:id="rId8"/>
            </p:custDataLst>
          </p:nvPr>
        </p:nvGraphicFramePr>
        <p:xfrm>
          <a:off x="3448472" y="3620430"/>
          <a:ext cx="4819650" cy="416560"/>
        </p:xfrm>
        <a:graphic>
          <a:graphicData uri="http://schemas.openxmlformats.org/drawingml/2006/table">
            <a:tbl>
              <a:tblPr/>
              <a:tblGrid>
                <a:gridCol w="488315"/>
                <a:gridCol w="480060"/>
                <a:gridCol w="480695"/>
                <a:gridCol w="481330"/>
                <a:gridCol w="480060"/>
                <a:gridCol w="480060"/>
                <a:gridCol w="480695"/>
                <a:gridCol w="480060"/>
                <a:gridCol w="480060"/>
                <a:gridCol w="488315"/>
              </a:tblGrid>
              <a:tr h="416560"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5049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6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ADEB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50495" algn="l" rtl="0" eaLnBrk="0">
                        <a:lnSpc>
                          <a:spcPct val="73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1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39700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4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2240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lang="en-US"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2</a:t>
                      </a:r>
                      <a:endParaRPr lang="en-US" sz="1865" spc="0" dirty="0">
                        <a:solidFill>
                          <a:srgbClr val="000000">
                            <a:alpha val="100000"/>
                          </a:srgbClr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0970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0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414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3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414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5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4000"/>
                        </a:lnSpc>
                      </a:pPr>
                      <a:endParaRPr lang="en-US" altLang="en-US" sz="800" dirty="0"/>
                    </a:p>
                    <a:p>
                      <a:pPr marL="144780" algn="l" rtl="0" eaLnBrk="0">
                        <a:lnSpc>
                          <a:spcPct val="74000"/>
                        </a:lnSpc>
                      </a:pPr>
                      <a:r>
                        <a:rPr lang="en-US"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9</a:t>
                      </a:r>
                      <a:endParaRPr lang="en-US" sz="1865" spc="0" dirty="0">
                        <a:solidFill>
                          <a:srgbClr val="000000">
                            <a:alpha val="100000"/>
                          </a:srgbClr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414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7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287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8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37" name="上箭头 36"/>
          <p:cNvSpPr/>
          <p:nvPr>
            <p:custDataLst>
              <p:tags r:id="rId9"/>
            </p:custDataLst>
          </p:nvPr>
        </p:nvSpPr>
        <p:spPr>
          <a:xfrm>
            <a:off x="6518910" y="4050030"/>
            <a:ext cx="134620" cy="3492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8" name="上箭头 37"/>
          <p:cNvSpPr/>
          <p:nvPr>
            <p:custDataLst>
              <p:tags r:id="rId10"/>
            </p:custDataLst>
          </p:nvPr>
        </p:nvSpPr>
        <p:spPr>
          <a:xfrm>
            <a:off x="6040120" y="4036695"/>
            <a:ext cx="134620" cy="349250"/>
          </a:xfrm>
          <a:prstGeom prst="upArrow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9" name="椭圆 38"/>
          <p:cNvSpPr/>
          <p:nvPr>
            <p:custDataLst>
              <p:tags r:id="rId11"/>
            </p:custDataLst>
          </p:nvPr>
        </p:nvSpPr>
        <p:spPr>
          <a:xfrm>
            <a:off x="6077585" y="4405630"/>
            <a:ext cx="72000" cy="72000"/>
          </a:xfrm>
          <a:prstGeom prst="ellipse">
            <a:avLst/>
          </a:prstGeom>
          <a:solidFill>
            <a:schemeClr val="accent4">
              <a:lumMod val="5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aphicFrame>
        <p:nvGraphicFramePr>
          <p:cNvPr id="41" name="table 442"/>
          <p:cNvGraphicFramePr>
            <a:graphicFrameLocks noGrp="1"/>
          </p:cNvGraphicFramePr>
          <p:nvPr>
            <p:custDataLst>
              <p:tags r:id="rId12"/>
            </p:custDataLst>
          </p:nvPr>
        </p:nvGraphicFramePr>
        <p:xfrm>
          <a:off x="3448472" y="4551975"/>
          <a:ext cx="4819650" cy="416560"/>
        </p:xfrm>
        <a:graphic>
          <a:graphicData uri="http://schemas.openxmlformats.org/drawingml/2006/table">
            <a:tbl>
              <a:tblPr/>
              <a:tblGrid>
                <a:gridCol w="488315"/>
                <a:gridCol w="480060"/>
                <a:gridCol w="480695"/>
                <a:gridCol w="481330"/>
                <a:gridCol w="480060"/>
                <a:gridCol w="480060"/>
                <a:gridCol w="480695"/>
                <a:gridCol w="480060"/>
                <a:gridCol w="480060"/>
                <a:gridCol w="488315"/>
              </a:tblGrid>
              <a:tr h="416560"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5049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6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ADEB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50495" algn="l" rtl="0" eaLnBrk="0">
                        <a:lnSpc>
                          <a:spcPct val="73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1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39700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4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2240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lang="en-US"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2</a:t>
                      </a:r>
                      <a:endParaRPr lang="en-US" sz="1865" spc="0" dirty="0">
                        <a:solidFill>
                          <a:srgbClr val="000000">
                            <a:alpha val="100000"/>
                          </a:srgbClr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0970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0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414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3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414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5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4000"/>
                        </a:lnSpc>
                      </a:pPr>
                      <a:endParaRPr lang="en-US" altLang="en-US" sz="800" dirty="0"/>
                    </a:p>
                    <a:p>
                      <a:pPr marL="144780" algn="l" rtl="0" eaLnBrk="0">
                        <a:lnSpc>
                          <a:spcPct val="74000"/>
                        </a:lnSpc>
                      </a:pPr>
                      <a:r>
                        <a:rPr lang="en-US"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9</a:t>
                      </a:r>
                      <a:endParaRPr lang="en-US" sz="1865" spc="0" dirty="0">
                        <a:solidFill>
                          <a:srgbClr val="000000">
                            <a:alpha val="100000"/>
                          </a:srgbClr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414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7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287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8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42" name="上箭头 41"/>
          <p:cNvSpPr/>
          <p:nvPr>
            <p:custDataLst>
              <p:tags r:id="rId13"/>
            </p:custDataLst>
          </p:nvPr>
        </p:nvSpPr>
        <p:spPr>
          <a:xfrm>
            <a:off x="6595110" y="4981575"/>
            <a:ext cx="134620" cy="3492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3" name="上箭头 42"/>
          <p:cNvSpPr/>
          <p:nvPr>
            <p:custDataLst>
              <p:tags r:id="rId14"/>
            </p:custDataLst>
          </p:nvPr>
        </p:nvSpPr>
        <p:spPr>
          <a:xfrm>
            <a:off x="6430645" y="4981575"/>
            <a:ext cx="134620" cy="349250"/>
          </a:xfrm>
          <a:prstGeom prst="upArrow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6" name="椭圆 55"/>
          <p:cNvSpPr/>
          <p:nvPr>
            <p:custDataLst>
              <p:tags r:id="rId15"/>
            </p:custDataLst>
          </p:nvPr>
        </p:nvSpPr>
        <p:spPr>
          <a:xfrm>
            <a:off x="6468110" y="5350510"/>
            <a:ext cx="72000" cy="72000"/>
          </a:xfrm>
          <a:prstGeom prst="ellipse">
            <a:avLst/>
          </a:prstGeom>
          <a:solidFill>
            <a:schemeClr val="accent4">
              <a:lumMod val="5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aphicFrame>
        <p:nvGraphicFramePr>
          <p:cNvPr id="63" name="table 442"/>
          <p:cNvGraphicFramePr>
            <a:graphicFrameLocks noGrp="1"/>
          </p:cNvGraphicFramePr>
          <p:nvPr>
            <p:custDataLst>
              <p:tags r:id="rId16"/>
            </p:custDataLst>
          </p:nvPr>
        </p:nvGraphicFramePr>
        <p:xfrm>
          <a:off x="3448472" y="5526065"/>
          <a:ext cx="4819650" cy="416560"/>
        </p:xfrm>
        <a:graphic>
          <a:graphicData uri="http://schemas.openxmlformats.org/drawingml/2006/table">
            <a:tbl>
              <a:tblPr/>
              <a:tblGrid>
                <a:gridCol w="488315"/>
                <a:gridCol w="480060"/>
                <a:gridCol w="480695"/>
                <a:gridCol w="481330"/>
                <a:gridCol w="480060"/>
                <a:gridCol w="480060"/>
                <a:gridCol w="480695"/>
                <a:gridCol w="480060"/>
                <a:gridCol w="480060"/>
                <a:gridCol w="488315"/>
              </a:tblGrid>
              <a:tr h="416560"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5049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lang="en-US"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5</a:t>
                      </a:r>
                      <a:endParaRPr lang="en-US" sz="1865" spc="0" dirty="0">
                        <a:solidFill>
                          <a:srgbClr val="000000">
                            <a:alpha val="100000"/>
                          </a:srgbClr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50495" algn="l" rtl="0" eaLnBrk="0">
                        <a:lnSpc>
                          <a:spcPct val="73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1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39700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4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2240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lang="en-US"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2</a:t>
                      </a:r>
                      <a:endParaRPr lang="en-US" sz="1865" spc="0" dirty="0">
                        <a:solidFill>
                          <a:srgbClr val="000000">
                            <a:alpha val="100000"/>
                          </a:srgbClr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0970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0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414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3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414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lang="en-US"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6</a:t>
                      </a:r>
                      <a:endParaRPr lang="en-US" sz="1865" spc="0" dirty="0">
                        <a:solidFill>
                          <a:srgbClr val="000000">
                            <a:alpha val="100000"/>
                          </a:srgbClr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4000"/>
                        </a:lnSpc>
                      </a:pPr>
                      <a:endParaRPr lang="en-US" altLang="en-US" sz="800" dirty="0"/>
                    </a:p>
                    <a:p>
                      <a:pPr marL="144780" algn="l" rtl="0" eaLnBrk="0">
                        <a:lnSpc>
                          <a:spcPct val="74000"/>
                        </a:lnSpc>
                      </a:pPr>
                      <a:r>
                        <a:rPr lang="en-US"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9</a:t>
                      </a:r>
                      <a:endParaRPr lang="en-US" sz="1865" spc="0" dirty="0">
                        <a:solidFill>
                          <a:srgbClr val="000000">
                            <a:alpha val="100000"/>
                          </a:srgbClr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414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7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287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8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65" name="上箭头 64"/>
          <p:cNvSpPr/>
          <p:nvPr>
            <p:custDataLst>
              <p:tags r:id="rId17"/>
            </p:custDataLst>
          </p:nvPr>
        </p:nvSpPr>
        <p:spPr>
          <a:xfrm>
            <a:off x="6595110" y="5955665"/>
            <a:ext cx="134620" cy="3492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6" name="上箭头 65"/>
          <p:cNvSpPr/>
          <p:nvPr>
            <p:custDataLst>
              <p:tags r:id="rId18"/>
            </p:custDataLst>
          </p:nvPr>
        </p:nvSpPr>
        <p:spPr>
          <a:xfrm>
            <a:off x="6430645" y="5955665"/>
            <a:ext cx="134620" cy="349250"/>
          </a:xfrm>
          <a:prstGeom prst="upArrow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7" name="椭圆 66"/>
          <p:cNvSpPr/>
          <p:nvPr>
            <p:custDataLst>
              <p:tags r:id="rId19"/>
            </p:custDataLst>
          </p:nvPr>
        </p:nvSpPr>
        <p:spPr>
          <a:xfrm>
            <a:off x="6468110" y="6324600"/>
            <a:ext cx="72000" cy="72000"/>
          </a:xfrm>
          <a:prstGeom prst="ellipse">
            <a:avLst/>
          </a:prstGeom>
          <a:solidFill>
            <a:schemeClr val="accent4">
              <a:lumMod val="5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椭圆 2"/>
          <p:cNvSpPr/>
          <p:nvPr>
            <p:custDataLst>
              <p:tags r:id="rId20"/>
            </p:custDataLst>
          </p:nvPr>
        </p:nvSpPr>
        <p:spPr>
          <a:xfrm>
            <a:off x="5104765" y="3453765"/>
            <a:ext cx="72000" cy="72000"/>
          </a:xfrm>
          <a:prstGeom prst="ellipse">
            <a:avLst/>
          </a:prstGeom>
          <a:solidFill>
            <a:schemeClr val="accent4">
              <a:lumMod val="5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  <p:custDataLst>
      <p:tags r:id="rId2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图例说明</a:t>
            </a:r>
            <a:endParaRPr lang="zh-CN" altLang="en-US"/>
          </a:p>
        </p:txBody>
      </p:sp>
      <p:sp>
        <p:nvSpPr>
          <p:cNvPr id="12" name="上箭头 11"/>
          <p:cNvSpPr/>
          <p:nvPr>
            <p:custDataLst>
              <p:tags r:id="rId1"/>
            </p:custDataLst>
          </p:nvPr>
        </p:nvSpPr>
        <p:spPr>
          <a:xfrm>
            <a:off x="7030720" y="2585720"/>
            <a:ext cx="168275" cy="436245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上箭头 12"/>
          <p:cNvSpPr/>
          <p:nvPr>
            <p:custDataLst>
              <p:tags r:id="rId2"/>
            </p:custDataLst>
          </p:nvPr>
        </p:nvSpPr>
        <p:spPr>
          <a:xfrm>
            <a:off x="4130675" y="2636520"/>
            <a:ext cx="147955" cy="395605"/>
          </a:xfrm>
          <a:prstGeom prst="up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椭圆 13"/>
          <p:cNvSpPr/>
          <p:nvPr>
            <p:custDataLst>
              <p:tags r:id="rId3"/>
            </p:custDataLst>
          </p:nvPr>
        </p:nvSpPr>
        <p:spPr>
          <a:xfrm>
            <a:off x="4168775" y="3074670"/>
            <a:ext cx="72000" cy="72000"/>
          </a:xfrm>
          <a:prstGeom prst="ellipse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aphicFrame>
        <p:nvGraphicFramePr>
          <p:cNvPr id="4" name="表格 3"/>
          <p:cNvGraphicFramePr/>
          <p:nvPr>
            <p:custDataLst>
              <p:tags r:id="rId4"/>
            </p:custDataLst>
          </p:nvPr>
        </p:nvGraphicFramePr>
        <p:xfrm>
          <a:off x="3329305" y="2071370"/>
          <a:ext cx="4080510" cy="481965"/>
        </p:xfrm>
        <a:graphic>
          <a:graphicData uri="http://schemas.openxmlformats.org/drawingml/2006/table">
            <a:tbl>
              <a:tblPr firstRow="1" bandRow="1">
                <a:tableStyleId>{C1851354-0483-4FA2-B4C1-F56FC3325666}</a:tableStyleId>
              </a:tblPr>
              <a:tblGrid>
                <a:gridCol w="582930"/>
                <a:gridCol w="582930"/>
                <a:gridCol w="582930"/>
                <a:gridCol w="582930"/>
                <a:gridCol w="582930"/>
                <a:gridCol w="582930"/>
                <a:gridCol w="582930"/>
              </a:tblGrid>
              <a:tr h="4819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1">
                          <a:latin typeface="微软雅黑" panose="020B0503020204020204" charset="-122"/>
                          <a:ea typeface="微软雅黑" panose="020B0503020204020204" charset="-122"/>
                        </a:rPr>
                        <a:t>4</a:t>
                      </a:r>
                      <a:endParaRPr lang="en-US" altLang="zh-CN" sz="2400" b="1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1">
                          <a:latin typeface="微软雅黑" panose="020B0503020204020204" charset="-122"/>
                          <a:ea typeface="微软雅黑" panose="020B0503020204020204" charset="-122"/>
                        </a:rPr>
                        <a:t>3</a:t>
                      </a:r>
                      <a:endParaRPr lang="en-US" altLang="zh-CN" sz="2400" b="1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1">
                          <a:latin typeface="微软雅黑" panose="020B0503020204020204" charset="-122"/>
                          <a:ea typeface="微软雅黑" panose="020B0503020204020204" charset="-122"/>
                        </a:rPr>
                        <a:t>5</a:t>
                      </a:r>
                      <a:endParaRPr lang="en-US" altLang="zh-CN" sz="2400" b="1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1">
                          <a:latin typeface="微软雅黑" panose="020B0503020204020204" charset="-122"/>
                          <a:ea typeface="微软雅黑" panose="020B0503020204020204" charset="-122"/>
                        </a:rPr>
                        <a:t>6</a:t>
                      </a:r>
                      <a:endParaRPr lang="en-US" altLang="zh-CN" sz="2400" b="1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1">
                          <a:latin typeface="微软雅黑" panose="020B0503020204020204" charset="-122"/>
                          <a:ea typeface="微软雅黑" panose="020B0503020204020204" charset="-122"/>
                        </a:rPr>
                        <a:t>7</a:t>
                      </a:r>
                      <a:endParaRPr lang="en-US" altLang="zh-CN" sz="2400" b="1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1">
                          <a:latin typeface="微软雅黑" panose="020B0503020204020204" charset="-122"/>
                          <a:ea typeface="微软雅黑" panose="020B0503020204020204" charset="-122"/>
                        </a:rPr>
                        <a:t>1</a:t>
                      </a:r>
                      <a:endParaRPr lang="en-US" altLang="zh-CN" sz="2400" b="1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1">
                          <a:latin typeface="微软雅黑" panose="020B0503020204020204" charset="-122"/>
                          <a:ea typeface="微软雅黑" panose="020B0503020204020204" charset="-122"/>
                        </a:rPr>
                        <a:t>2</a:t>
                      </a:r>
                      <a:endParaRPr lang="en-US" altLang="zh-CN" sz="2400" b="1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0" name="文本框 49"/>
          <p:cNvSpPr txBox="1"/>
          <p:nvPr>
            <p:custDataLst>
              <p:tags r:id="rId5"/>
            </p:custDataLst>
          </p:nvPr>
        </p:nvSpPr>
        <p:spPr>
          <a:xfrm>
            <a:off x="1766570" y="2127885"/>
            <a:ext cx="1296670" cy="349250"/>
          </a:xfrm>
          <a:prstGeom prst="rect">
            <a:avLst/>
          </a:prstGeom>
          <a:noFill/>
        </p:spPr>
        <p:txBody>
          <a:bodyPr wrap="square" lIns="36195" tIns="36195" rIns="36195" bIns="36195" rtlCol="0">
            <a:spAutoFit/>
          </a:bodyPr>
          <a:p>
            <a:pPr algn="ctr"/>
            <a:r>
              <a:rPr lang="zh-CN" altLang="en-US"/>
              <a:t>左指针右移</a:t>
            </a:r>
            <a:endParaRPr lang="zh-CN" altLang="en-US"/>
          </a:p>
        </p:txBody>
      </p:sp>
      <p:cxnSp>
        <p:nvCxnSpPr>
          <p:cNvPr id="5" name="直接连接符 4"/>
          <p:cNvCxnSpPr>
            <a:endCxn id="6" idx="0"/>
          </p:cNvCxnSpPr>
          <p:nvPr/>
        </p:nvCxnSpPr>
        <p:spPr>
          <a:xfrm flipH="1">
            <a:off x="2212975" y="2877820"/>
            <a:ext cx="1917700" cy="9728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536575" y="3850640"/>
            <a:ext cx="3352165" cy="1779905"/>
          </a:xfrm>
          <a:prstGeom prst="rect">
            <a:avLst/>
          </a:prstGeom>
          <a:gradFill>
            <a:gsLst>
              <a:gs pos="89000">
                <a:srgbClr val="F8E786"/>
              </a:gs>
              <a:gs pos="0">
                <a:srgbClr val="FAEFAE"/>
              </a:gs>
            </a:gsLst>
            <a:lin scaled="1"/>
          </a:gra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07950" tIns="71755" rIns="107950" bIns="107950" rtlCol="0">
            <a:noAutofit/>
          </a:bodyPr>
          <a:p>
            <a:r>
              <a:rPr lang="zh-CN" altLang="en-US" sz="20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左指针</a:t>
            </a:r>
            <a:br>
              <a:rPr lang="zh-CN" altLang="en-US" sz="20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</a:br>
            <a:r>
              <a:rPr lang="en-US" altLang="zh-CN" sz="20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Left Pointer, LP</a:t>
            </a:r>
            <a:endParaRPr lang="zh-CN" altLang="en-US" sz="2000" b="1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从左向右移动，查找比基准小的元素，即比基准小时跳过，比基准大与</a:t>
            </a:r>
            <a:r>
              <a:rPr lang="en-US" altLang="zh-CN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RP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时进行交换。</a:t>
            </a:r>
            <a:endParaRPr lang="zh-CN" altLang="en-US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6"/>
            </p:custDataLst>
          </p:nvPr>
        </p:nvSpPr>
        <p:spPr>
          <a:xfrm>
            <a:off x="8323580" y="2703195"/>
            <a:ext cx="3385820" cy="1450975"/>
          </a:xfrm>
          <a:prstGeom prst="rect">
            <a:avLst/>
          </a:prstGeom>
          <a:gradFill>
            <a:gsLst>
              <a:gs pos="89000">
                <a:srgbClr val="F8E786"/>
              </a:gs>
              <a:gs pos="0">
                <a:srgbClr val="FAEFAE"/>
              </a:gs>
            </a:gsLst>
            <a:lin scaled="1"/>
          </a:gra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07950" tIns="71755" rIns="107950" bIns="107950" rtlCol="0">
            <a:noAutofit/>
          </a:bodyPr>
          <a:p>
            <a:r>
              <a:rPr lang="zh-CN" altLang="en-US" sz="20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右指针</a:t>
            </a:r>
            <a:r>
              <a:rPr lang="en-US" altLang="zh-CN" sz="20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br>
              <a:rPr lang="en-US" altLang="zh-CN" sz="20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</a:br>
            <a:r>
              <a:rPr lang="en-US" altLang="zh-CN" sz="20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Right Pointer, RP</a:t>
            </a:r>
            <a:endParaRPr lang="zh-CN" altLang="en-US" sz="2000" b="1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从右向左移动，查找比基准大的元素。</a:t>
            </a:r>
            <a:endParaRPr lang="zh-CN" altLang="en-US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cxnSp>
        <p:nvCxnSpPr>
          <p:cNvPr id="8" name="直接连接符 7"/>
          <p:cNvCxnSpPr>
            <a:stCxn id="7" idx="1"/>
            <a:endCxn id="12" idx="2"/>
          </p:cNvCxnSpPr>
          <p:nvPr>
            <p:custDataLst>
              <p:tags r:id="rId7"/>
            </p:custDataLst>
          </p:nvPr>
        </p:nvCxnSpPr>
        <p:spPr>
          <a:xfrm flipH="1" flipV="1">
            <a:off x="7115175" y="3021965"/>
            <a:ext cx="1208405" cy="4070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>
            <p:custDataLst>
              <p:tags r:id="rId8"/>
            </p:custDataLst>
          </p:nvPr>
        </p:nvSpPr>
        <p:spPr>
          <a:xfrm>
            <a:off x="5248275" y="4538345"/>
            <a:ext cx="3733165" cy="1349375"/>
          </a:xfrm>
          <a:prstGeom prst="rect">
            <a:avLst/>
          </a:prstGeom>
          <a:gradFill>
            <a:gsLst>
              <a:gs pos="89000">
                <a:srgbClr val="F8E786"/>
              </a:gs>
              <a:gs pos="0">
                <a:srgbClr val="FAEFAE"/>
              </a:gs>
            </a:gsLst>
            <a:lin scaled="1"/>
          </a:gra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07950" tIns="71755" rIns="107950" bIns="107950" rtlCol="0">
            <a:noAutofit/>
          </a:bodyPr>
          <a:p>
            <a:r>
              <a:rPr lang="zh-CN" altLang="en-US" sz="20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执行位置</a:t>
            </a:r>
            <a:r>
              <a:rPr lang="en-US" altLang="zh-CN" sz="20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br>
              <a:rPr lang="en-US" altLang="zh-CN" sz="20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</a:br>
            <a:r>
              <a:rPr lang="en-US" altLang="zh-CN" sz="20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Execution Positoin</a:t>
            </a:r>
            <a:r>
              <a:rPr lang="zh-CN" altLang="en-US" sz="20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，</a:t>
            </a:r>
            <a:r>
              <a:rPr lang="en-US" altLang="zh-CN" sz="20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E</a:t>
            </a:r>
            <a:r>
              <a:rPr lang="en-US" altLang="zh-CN" sz="20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P</a:t>
            </a:r>
            <a:endParaRPr lang="zh-CN" altLang="en-US" sz="2000" b="1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当前正在对比的位置。</a:t>
            </a:r>
            <a:endParaRPr lang="zh-CN" altLang="en-US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cxnSp>
        <p:nvCxnSpPr>
          <p:cNvPr id="10" name="直接连接符 9"/>
          <p:cNvCxnSpPr>
            <a:stCxn id="9" idx="0"/>
          </p:cNvCxnSpPr>
          <p:nvPr>
            <p:custDataLst>
              <p:tags r:id="rId9"/>
            </p:custDataLst>
          </p:nvPr>
        </p:nvCxnSpPr>
        <p:spPr>
          <a:xfrm flipH="1" flipV="1">
            <a:off x="4224655" y="3133090"/>
            <a:ext cx="2890520" cy="14052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0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330" y="608330"/>
            <a:ext cx="4527550" cy="705485"/>
          </a:xfrm>
        </p:spPr>
        <p:txBody>
          <a:bodyPr/>
          <a:p>
            <a:r>
              <a:rPr lang="zh-CN" altLang="en-US" b="0"/>
              <a:t>示例</a:t>
            </a:r>
            <a:endParaRPr lang="zh-CN" altLang="en-US" b="0"/>
          </a:p>
        </p:txBody>
      </p:sp>
      <p:sp>
        <p:nvSpPr>
          <p:cNvPr id="12" name="上箭头 11"/>
          <p:cNvSpPr/>
          <p:nvPr>
            <p:custDataLst>
              <p:tags r:id="rId1"/>
            </p:custDataLst>
          </p:nvPr>
        </p:nvSpPr>
        <p:spPr>
          <a:xfrm>
            <a:off x="5344795" y="2458085"/>
            <a:ext cx="168275" cy="436245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上箭头 12"/>
          <p:cNvSpPr/>
          <p:nvPr>
            <p:custDataLst>
              <p:tags r:id="rId2"/>
            </p:custDataLst>
          </p:nvPr>
        </p:nvSpPr>
        <p:spPr>
          <a:xfrm>
            <a:off x="2444750" y="2508885"/>
            <a:ext cx="147955" cy="395605"/>
          </a:xfrm>
          <a:prstGeom prst="up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椭圆 13"/>
          <p:cNvSpPr/>
          <p:nvPr>
            <p:custDataLst>
              <p:tags r:id="rId3"/>
            </p:custDataLst>
          </p:nvPr>
        </p:nvSpPr>
        <p:spPr>
          <a:xfrm>
            <a:off x="2482850" y="2947035"/>
            <a:ext cx="72000" cy="72000"/>
          </a:xfrm>
          <a:prstGeom prst="ellipse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aphicFrame>
        <p:nvGraphicFramePr>
          <p:cNvPr id="4" name="表格 3"/>
          <p:cNvGraphicFramePr/>
          <p:nvPr/>
        </p:nvGraphicFramePr>
        <p:xfrm>
          <a:off x="1643380" y="1943735"/>
          <a:ext cx="4080510" cy="481965"/>
        </p:xfrm>
        <a:graphic>
          <a:graphicData uri="http://schemas.openxmlformats.org/drawingml/2006/table">
            <a:tbl>
              <a:tblPr firstRow="1" bandRow="1">
                <a:tableStyleId>{C1851354-0483-4FA2-B4C1-F56FC3325666}</a:tableStyleId>
              </a:tblPr>
              <a:tblGrid>
                <a:gridCol w="582930"/>
                <a:gridCol w="582930"/>
                <a:gridCol w="582930"/>
                <a:gridCol w="582930"/>
                <a:gridCol w="582930"/>
                <a:gridCol w="582930"/>
                <a:gridCol w="582930"/>
              </a:tblGrid>
              <a:tr h="4819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4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3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5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6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7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1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2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上箭头 6"/>
          <p:cNvSpPr/>
          <p:nvPr>
            <p:custDataLst>
              <p:tags r:id="rId4"/>
            </p:custDataLst>
          </p:nvPr>
        </p:nvSpPr>
        <p:spPr>
          <a:xfrm>
            <a:off x="5344795" y="3659505"/>
            <a:ext cx="168275" cy="436245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上箭头 7"/>
          <p:cNvSpPr/>
          <p:nvPr>
            <p:custDataLst>
              <p:tags r:id="rId5"/>
            </p:custDataLst>
          </p:nvPr>
        </p:nvSpPr>
        <p:spPr>
          <a:xfrm>
            <a:off x="2444750" y="3669665"/>
            <a:ext cx="147955" cy="395605"/>
          </a:xfrm>
          <a:prstGeom prst="up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aphicFrame>
        <p:nvGraphicFramePr>
          <p:cNvPr id="10" name="表格 9"/>
          <p:cNvGraphicFramePr/>
          <p:nvPr>
            <p:custDataLst>
              <p:tags r:id="rId6"/>
            </p:custDataLst>
          </p:nvPr>
        </p:nvGraphicFramePr>
        <p:xfrm>
          <a:off x="1643380" y="3145155"/>
          <a:ext cx="4080510" cy="481965"/>
        </p:xfrm>
        <a:graphic>
          <a:graphicData uri="http://schemas.openxmlformats.org/drawingml/2006/table">
            <a:tbl>
              <a:tblPr firstRow="1" bandRow="1">
                <a:tableStyleId>{C1851354-0483-4FA2-B4C1-F56FC3325666}</a:tableStyleId>
              </a:tblPr>
              <a:tblGrid>
                <a:gridCol w="582930"/>
                <a:gridCol w="582930"/>
                <a:gridCol w="582930"/>
                <a:gridCol w="582930"/>
                <a:gridCol w="582930"/>
                <a:gridCol w="582930"/>
                <a:gridCol w="582930"/>
              </a:tblGrid>
              <a:tr h="4819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3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4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5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6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7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1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2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" name="上箭头 14"/>
          <p:cNvSpPr/>
          <p:nvPr>
            <p:custDataLst>
              <p:tags r:id="rId7"/>
            </p:custDataLst>
          </p:nvPr>
        </p:nvSpPr>
        <p:spPr>
          <a:xfrm>
            <a:off x="5344795" y="4904105"/>
            <a:ext cx="168275" cy="436245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上箭头 15"/>
          <p:cNvSpPr/>
          <p:nvPr>
            <p:custDataLst>
              <p:tags r:id="rId8"/>
            </p:custDataLst>
          </p:nvPr>
        </p:nvSpPr>
        <p:spPr>
          <a:xfrm>
            <a:off x="3008630" y="4907280"/>
            <a:ext cx="147955" cy="395605"/>
          </a:xfrm>
          <a:prstGeom prst="up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aphicFrame>
        <p:nvGraphicFramePr>
          <p:cNvPr id="18" name="表格 17"/>
          <p:cNvGraphicFramePr/>
          <p:nvPr>
            <p:custDataLst>
              <p:tags r:id="rId9"/>
            </p:custDataLst>
          </p:nvPr>
        </p:nvGraphicFramePr>
        <p:xfrm>
          <a:off x="1643380" y="4389755"/>
          <a:ext cx="4080510" cy="481965"/>
        </p:xfrm>
        <a:graphic>
          <a:graphicData uri="http://schemas.openxmlformats.org/drawingml/2006/table">
            <a:tbl>
              <a:tblPr firstRow="1" bandRow="1">
                <a:tableStyleId>{C1851354-0483-4FA2-B4C1-F56FC3325666}</a:tableStyleId>
              </a:tblPr>
              <a:tblGrid>
                <a:gridCol w="582930"/>
                <a:gridCol w="582930"/>
                <a:gridCol w="582930"/>
                <a:gridCol w="582930"/>
                <a:gridCol w="582930"/>
                <a:gridCol w="582930"/>
                <a:gridCol w="582930"/>
              </a:tblGrid>
              <a:tr h="4819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3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4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1">
                          <a:latin typeface="微软雅黑" panose="020B0503020204020204" charset="-122"/>
                          <a:ea typeface="微软雅黑" panose="020B0503020204020204" charset="-122"/>
                        </a:rPr>
                        <a:t>5</a:t>
                      </a:r>
                      <a:endParaRPr lang="en-US" altLang="zh-CN" sz="2400" b="1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6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7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1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2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0" name="椭圆 19"/>
          <p:cNvSpPr/>
          <p:nvPr>
            <p:custDataLst>
              <p:tags r:id="rId10"/>
            </p:custDataLst>
          </p:nvPr>
        </p:nvSpPr>
        <p:spPr>
          <a:xfrm>
            <a:off x="2482850" y="4107815"/>
            <a:ext cx="72000" cy="72000"/>
          </a:xfrm>
          <a:prstGeom prst="ellipse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椭圆 20"/>
          <p:cNvSpPr/>
          <p:nvPr>
            <p:custDataLst>
              <p:tags r:id="rId11"/>
            </p:custDataLst>
          </p:nvPr>
        </p:nvSpPr>
        <p:spPr>
          <a:xfrm>
            <a:off x="3046730" y="5338445"/>
            <a:ext cx="72000" cy="72000"/>
          </a:xfrm>
          <a:prstGeom prst="ellipse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上箭头 21"/>
          <p:cNvSpPr/>
          <p:nvPr>
            <p:custDataLst>
              <p:tags r:id="rId12"/>
            </p:custDataLst>
          </p:nvPr>
        </p:nvSpPr>
        <p:spPr>
          <a:xfrm>
            <a:off x="5344795" y="6193155"/>
            <a:ext cx="168275" cy="436245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3" name="上箭头 22"/>
          <p:cNvSpPr/>
          <p:nvPr>
            <p:custDataLst>
              <p:tags r:id="rId13"/>
            </p:custDataLst>
          </p:nvPr>
        </p:nvSpPr>
        <p:spPr>
          <a:xfrm>
            <a:off x="3008630" y="6193155"/>
            <a:ext cx="147955" cy="395605"/>
          </a:xfrm>
          <a:prstGeom prst="up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aphicFrame>
        <p:nvGraphicFramePr>
          <p:cNvPr id="24" name="表格 23"/>
          <p:cNvGraphicFramePr/>
          <p:nvPr>
            <p:custDataLst>
              <p:tags r:id="rId14"/>
            </p:custDataLst>
          </p:nvPr>
        </p:nvGraphicFramePr>
        <p:xfrm>
          <a:off x="1643380" y="5678805"/>
          <a:ext cx="4080510" cy="481965"/>
        </p:xfrm>
        <a:graphic>
          <a:graphicData uri="http://schemas.openxmlformats.org/drawingml/2006/table">
            <a:tbl>
              <a:tblPr firstRow="1" bandRow="1">
                <a:tableStyleId>{C1851354-0483-4FA2-B4C1-F56FC3325666}</a:tableStyleId>
              </a:tblPr>
              <a:tblGrid>
                <a:gridCol w="582930"/>
                <a:gridCol w="582930"/>
                <a:gridCol w="582930"/>
                <a:gridCol w="582930"/>
                <a:gridCol w="582930"/>
                <a:gridCol w="582930"/>
                <a:gridCol w="582930"/>
              </a:tblGrid>
              <a:tr h="4819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3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4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1">
                          <a:latin typeface="微软雅黑" panose="020B0503020204020204" charset="-122"/>
                          <a:ea typeface="微软雅黑" panose="020B0503020204020204" charset="-122"/>
                        </a:rPr>
                        <a:t>5</a:t>
                      </a:r>
                      <a:endParaRPr lang="en-US" altLang="zh-CN" sz="2400" b="1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6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7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1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1">
                          <a:latin typeface="微软雅黑" panose="020B0503020204020204" charset="-122"/>
                          <a:ea typeface="微软雅黑" panose="020B0503020204020204" charset="-122"/>
                        </a:rPr>
                        <a:t>2</a:t>
                      </a:r>
                      <a:endParaRPr lang="en-US" altLang="zh-CN" sz="2400" b="1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5" name="椭圆 24"/>
          <p:cNvSpPr/>
          <p:nvPr>
            <p:custDataLst>
              <p:tags r:id="rId15"/>
            </p:custDataLst>
          </p:nvPr>
        </p:nvSpPr>
        <p:spPr>
          <a:xfrm>
            <a:off x="5393055" y="6671945"/>
            <a:ext cx="72000" cy="72000"/>
          </a:xfrm>
          <a:prstGeom prst="ellipse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6" name="上箭头 25"/>
          <p:cNvSpPr/>
          <p:nvPr>
            <p:custDataLst>
              <p:tags r:id="rId16"/>
            </p:custDataLst>
          </p:nvPr>
        </p:nvSpPr>
        <p:spPr>
          <a:xfrm>
            <a:off x="11054715" y="1248410"/>
            <a:ext cx="168275" cy="436245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7" name="上箭头 26"/>
          <p:cNvSpPr/>
          <p:nvPr>
            <p:custDataLst>
              <p:tags r:id="rId17"/>
            </p:custDataLst>
          </p:nvPr>
        </p:nvSpPr>
        <p:spPr>
          <a:xfrm>
            <a:off x="8718550" y="1248410"/>
            <a:ext cx="147955" cy="395605"/>
          </a:xfrm>
          <a:prstGeom prst="up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aphicFrame>
        <p:nvGraphicFramePr>
          <p:cNvPr id="28" name="表格 27"/>
          <p:cNvGraphicFramePr/>
          <p:nvPr>
            <p:custDataLst>
              <p:tags r:id="rId18"/>
            </p:custDataLst>
          </p:nvPr>
        </p:nvGraphicFramePr>
        <p:xfrm>
          <a:off x="7353300" y="727710"/>
          <a:ext cx="4080510" cy="481965"/>
        </p:xfrm>
        <a:graphic>
          <a:graphicData uri="http://schemas.openxmlformats.org/drawingml/2006/table">
            <a:tbl>
              <a:tblPr firstRow="1" bandRow="1">
                <a:tableStyleId>{C1851354-0483-4FA2-B4C1-F56FC3325666}</a:tableStyleId>
              </a:tblPr>
              <a:tblGrid>
                <a:gridCol w="582930"/>
                <a:gridCol w="582930"/>
                <a:gridCol w="582930"/>
                <a:gridCol w="582930"/>
                <a:gridCol w="582930"/>
                <a:gridCol w="582930"/>
                <a:gridCol w="582930"/>
              </a:tblGrid>
              <a:tr h="4819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3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4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2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6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7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1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5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9" name="椭圆 28"/>
          <p:cNvSpPr/>
          <p:nvPr>
            <p:custDataLst>
              <p:tags r:id="rId19"/>
            </p:custDataLst>
          </p:nvPr>
        </p:nvSpPr>
        <p:spPr>
          <a:xfrm>
            <a:off x="11102975" y="1727200"/>
            <a:ext cx="72000" cy="72000"/>
          </a:xfrm>
          <a:prstGeom prst="ellipse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0" name="文本框 29"/>
          <p:cNvSpPr txBox="1"/>
          <p:nvPr/>
        </p:nvSpPr>
        <p:spPr>
          <a:xfrm>
            <a:off x="6463030" y="808990"/>
            <a:ext cx="718820" cy="349250"/>
          </a:xfrm>
          <a:prstGeom prst="rect">
            <a:avLst/>
          </a:prstGeom>
          <a:noFill/>
        </p:spPr>
        <p:txBody>
          <a:bodyPr wrap="square" lIns="36195" tIns="36195" rIns="36195" bIns="36195" rtlCol="0">
            <a:spAutoFit/>
          </a:bodyPr>
          <a:p>
            <a:pPr algn="ctr"/>
            <a:r>
              <a:rPr lang="zh-CN" altLang="en-US"/>
              <a:t>交换</a:t>
            </a:r>
            <a:endParaRPr lang="zh-CN" altLang="en-US"/>
          </a:p>
        </p:txBody>
      </p:sp>
      <p:sp>
        <p:nvSpPr>
          <p:cNvPr id="31" name="上箭头 30"/>
          <p:cNvSpPr/>
          <p:nvPr>
            <p:custDataLst>
              <p:tags r:id="rId20"/>
            </p:custDataLst>
          </p:nvPr>
        </p:nvSpPr>
        <p:spPr>
          <a:xfrm>
            <a:off x="10490200" y="2476500"/>
            <a:ext cx="168275" cy="436245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2" name="上箭头 31"/>
          <p:cNvSpPr/>
          <p:nvPr>
            <p:custDataLst>
              <p:tags r:id="rId21"/>
            </p:custDataLst>
          </p:nvPr>
        </p:nvSpPr>
        <p:spPr>
          <a:xfrm>
            <a:off x="8718550" y="2487930"/>
            <a:ext cx="147955" cy="395605"/>
          </a:xfrm>
          <a:prstGeom prst="up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aphicFrame>
        <p:nvGraphicFramePr>
          <p:cNvPr id="33" name="表格 32"/>
          <p:cNvGraphicFramePr/>
          <p:nvPr>
            <p:custDataLst>
              <p:tags r:id="rId22"/>
            </p:custDataLst>
          </p:nvPr>
        </p:nvGraphicFramePr>
        <p:xfrm>
          <a:off x="7353300" y="1954530"/>
          <a:ext cx="4080510" cy="481965"/>
        </p:xfrm>
        <a:graphic>
          <a:graphicData uri="http://schemas.openxmlformats.org/drawingml/2006/table">
            <a:tbl>
              <a:tblPr firstRow="1" bandRow="1">
                <a:tableStyleId>{C1851354-0483-4FA2-B4C1-F56FC3325666}</a:tableStyleId>
              </a:tblPr>
              <a:tblGrid>
                <a:gridCol w="582930"/>
                <a:gridCol w="582930"/>
                <a:gridCol w="582930"/>
                <a:gridCol w="582930"/>
                <a:gridCol w="582930"/>
                <a:gridCol w="582930"/>
                <a:gridCol w="582930"/>
              </a:tblGrid>
              <a:tr h="4819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3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4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2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6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7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1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5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4" name="椭圆 33"/>
          <p:cNvSpPr/>
          <p:nvPr>
            <p:custDataLst>
              <p:tags r:id="rId23"/>
            </p:custDataLst>
          </p:nvPr>
        </p:nvSpPr>
        <p:spPr>
          <a:xfrm>
            <a:off x="8756650" y="2915920"/>
            <a:ext cx="72000" cy="72000"/>
          </a:xfrm>
          <a:prstGeom prst="ellipse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5" name="上箭头 34"/>
          <p:cNvSpPr/>
          <p:nvPr>
            <p:custDataLst>
              <p:tags r:id="rId24"/>
            </p:custDataLst>
          </p:nvPr>
        </p:nvSpPr>
        <p:spPr>
          <a:xfrm>
            <a:off x="10490200" y="3728720"/>
            <a:ext cx="168275" cy="436245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6" name="上箭头 35"/>
          <p:cNvSpPr/>
          <p:nvPr>
            <p:custDataLst>
              <p:tags r:id="rId25"/>
            </p:custDataLst>
          </p:nvPr>
        </p:nvSpPr>
        <p:spPr>
          <a:xfrm>
            <a:off x="9319895" y="3740150"/>
            <a:ext cx="147955" cy="395605"/>
          </a:xfrm>
          <a:prstGeom prst="up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aphicFrame>
        <p:nvGraphicFramePr>
          <p:cNvPr id="37" name="表格 36"/>
          <p:cNvGraphicFramePr/>
          <p:nvPr>
            <p:custDataLst>
              <p:tags r:id="rId26"/>
            </p:custDataLst>
          </p:nvPr>
        </p:nvGraphicFramePr>
        <p:xfrm>
          <a:off x="7353300" y="3206750"/>
          <a:ext cx="4080510" cy="481965"/>
        </p:xfrm>
        <a:graphic>
          <a:graphicData uri="http://schemas.openxmlformats.org/drawingml/2006/table">
            <a:tbl>
              <a:tblPr firstRow="1" bandRow="1">
                <a:tableStyleId>{C1851354-0483-4FA2-B4C1-F56FC3325666}</a:tableStyleId>
              </a:tblPr>
              <a:tblGrid>
                <a:gridCol w="582930"/>
                <a:gridCol w="582930"/>
                <a:gridCol w="582930"/>
                <a:gridCol w="582930"/>
                <a:gridCol w="582930"/>
                <a:gridCol w="582930"/>
                <a:gridCol w="582930"/>
              </a:tblGrid>
              <a:tr h="4819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3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2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4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1">
                          <a:latin typeface="微软雅黑" panose="020B0503020204020204" charset="-122"/>
                          <a:ea typeface="微软雅黑" panose="020B0503020204020204" charset="-122"/>
                        </a:rPr>
                        <a:t>6</a:t>
                      </a:r>
                      <a:endParaRPr lang="en-US" altLang="zh-CN" sz="2400" b="1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7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1">
                          <a:latin typeface="微软雅黑" panose="020B0503020204020204" charset="-122"/>
                          <a:ea typeface="微软雅黑" panose="020B0503020204020204" charset="-122"/>
                        </a:rPr>
                        <a:t>1</a:t>
                      </a:r>
                      <a:endParaRPr lang="en-US" altLang="zh-CN" sz="2400" b="1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5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8" name="椭圆 37"/>
          <p:cNvSpPr/>
          <p:nvPr>
            <p:custDataLst>
              <p:tags r:id="rId27"/>
            </p:custDataLst>
          </p:nvPr>
        </p:nvSpPr>
        <p:spPr>
          <a:xfrm>
            <a:off x="9357995" y="4168140"/>
            <a:ext cx="72000" cy="72000"/>
          </a:xfrm>
          <a:prstGeom prst="ellipse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9" name="上箭头 38"/>
          <p:cNvSpPr/>
          <p:nvPr>
            <p:custDataLst>
              <p:tags r:id="rId28"/>
            </p:custDataLst>
          </p:nvPr>
        </p:nvSpPr>
        <p:spPr>
          <a:xfrm>
            <a:off x="10490200" y="4890135"/>
            <a:ext cx="168275" cy="436245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0" name="上箭头 39"/>
          <p:cNvSpPr/>
          <p:nvPr>
            <p:custDataLst>
              <p:tags r:id="rId29"/>
            </p:custDataLst>
          </p:nvPr>
        </p:nvSpPr>
        <p:spPr>
          <a:xfrm>
            <a:off x="9319895" y="4901565"/>
            <a:ext cx="147955" cy="395605"/>
          </a:xfrm>
          <a:prstGeom prst="up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aphicFrame>
        <p:nvGraphicFramePr>
          <p:cNvPr id="41" name="表格 40"/>
          <p:cNvGraphicFramePr/>
          <p:nvPr>
            <p:custDataLst>
              <p:tags r:id="rId30"/>
            </p:custDataLst>
          </p:nvPr>
        </p:nvGraphicFramePr>
        <p:xfrm>
          <a:off x="7353300" y="4368165"/>
          <a:ext cx="4080510" cy="481965"/>
        </p:xfrm>
        <a:graphic>
          <a:graphicData uri="http://schemas.openxmlformats.org/drawingml/2006/table">
            <a:tbl>
              <a:tblPr firstRow="1" bandRow="1">
                <a:tableStyleId>{C1851354-0483-4FA2-B4C1-F56FC3325666}</a:tableStyleId>
              </a:tblPr>
              <a:tblGrid>
                <a:gridCol w="582930"/>
                <a:gridCol w="582930"/>
                <a:gridCol w="582930"/>
                <a:gridCol w="582930"/>
                <a:gridCol w="582930"/>
                <a:gridCol w="582930"/>
                <a:gridCol w="582930"/>
              </a:tblGrid>
              <a:tr h="4819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3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2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4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1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7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6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5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2" name="椭圆 41"/>
          <p:cNvSpPr/>
          <p:nvPr>
            <p:custDataLst>
              <p:tags r:id="rId31"/>
            </p:custDataLst>
          </p:nvPr>
        </p:nvSpPr>
        <p:spPr>
          <a:xfrm>
            <a:off x="9357995" y="5348605"/>
            <a:ext cx="72000" cy="72000"/>
          </a:xfrm>
          <a:prstGeom prst="ellipse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4" name="上箭头 43"/>
          <p:cNvSpPr/>
          <p:nvPr>
            <p:custDataLst>
              <p:tags r:id="rId32"/>
            </p:custDataLst>
          </p:nvPr>
        </p:nvSpPr>
        <p:spPr>
          <a:xfrm>
            <a:off x="10046970" y="6104890"/>
            <a:ext cx="168275" cy="436245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上箭头 44"/>
          <p:cNvSpPr/>
          <p:nvPr>
            <p:custDataLst>
              <p:tags r:id="rId33"/>
            </p:custDataLst>
          </p:nvPr>
        </p:nvSpPr>
        <p:spPr>
          <a:xfrm>
            <a:off x="9844405" y="6094095"/>
            <a:ext cx="147955" cy="395605"/>
          </a:xfrm>
          <a:prstGeom prst="up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aphicFrame>
        <p:nvGraphicFramePr>
          <p:cNvPr id="46" name="表格 45"/>
          <p:cNvGraphicFramePr/>
          <p:nvPr>
            <p:custDataLst>
              <p:tags r:id="rId34"/>
            </p:custDataLst>
          </p:nvPr>
        </p:nvGraphicFramePr>
        <p:xfrm>
          <a:off x="7353300" y="5598795"/>
          <a:ext cx="4080510" cy="495300"/>
        </p:xfrm>
        <a:graphic>
          <a:graphicData uri="http://schemas.openxmlformats.org/drawingml/2006/table">
            <a:tbl>
              <a:tblPr firstRow="1" bandRow="1">
                <a:tableStyleId>{C1851354-0483-4FA2-B4C1-F56FC3325666}</a:tableStyleId>
              </a:tblPr>
              <a:tblGrid>
                <a:gridCol w="582930"/>
                <a:gridCol w="582930"/>
                <a:gridCol w="582930"/>
                <a:gridCol w="582930"/>
                <a:gridCol w="582930"/>
                <a:gridCol w="582930"/>
                <a:gridCol w="582930"/>
              </a:tblGrid>
              <a:tr h="4953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3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2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1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4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1">
                          <a:latin typeface="微软雅黑" panose="020B0503020204020204" charset="-122"/>
                          <a:ea typeface="微软雅黑" panose="020B0503020204020204" charset="-122"/>
                        </a:rPr>
                        <a:t>7</a:t>
                      </a:r>
                      <a:endParaRPr lang="en-US" altLang="zh-CN" sz="2400" b="1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6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0">
                          <a:latin typeface="微软雅黑" panose="020B0503020204020204" charset="-122"/>
                          <a:ea typeface="微软雅黑" panose="020B0503020204020204" charset="-122"/>
                        </a:rPr>
                        <a:t>5</a:t>
                      </a:r>
                      <a:endParaRPr lang="en-US" altLang="zh-CN" sz="2400" b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7" name="椭圆 46"/>
          <p:cNvSpPr/>
          <p:nvPr>
            <p:custDataLst>
              <p:tags r:id="rId35"/>
            </p:custDataLst>
          </p:nvPr>
        </p:nvSpPr>
        <p:spPr>
          <a:xfrm>
            <a:off x="9882505" y="6541135"/>
            <a:ext cx="72000" cy="72000"/>
          </a:xfrm>
          <a:prstGeom prst="ellipse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9" name="文本框 48"/>
          <p:cNvSpPr txBox="1"/>
          <p:nvPr>
            <p:custDataLst>
              <p:tags r:id="rId36"/>
            </p:custDataLst>
          </p:nvPr>
        </p:nvSpPr>
        <p:spPr>
          <a:xfrm>
            <a:off x="6463030" y="2011045"/>
            <a:ext cx="718820" cy="349250"/>
          </a:xfrm>
          <a:prstGeom prst="rect">
            <a:avLst/>
          </a:prstGeom>
          <a:noFill/>
        </p:spPr>
        <p:txBody>
          <a:bodyPr wrap="square" lIns="36195" tIns="36195" rIns="36195" bIns="36195" rtlCol="0">
            <a:spAutoFit/>
          </a:bodyPr>
          <a:p>
            <a:pPr algn="ctr"/>
            <a:r>
              <a:rPr lang="zh-CN" altLang="en-US"/>
              <a:t>交换</a:t>
            </a:r>
            <a:endParaRPr lang="zh-CN" altLang="en-US"/>
          </a:p>
        </p:txBody>
      </p:sp>
      <p:sp>
        <p:nvSpPr>
          <p:cNvPr id="50" name="文本框 49"/>
          <p:cNvSpPr txBox="1"/>
          <p:nvPr>
            <p:custDataLst>
              <p:tags r:id="rId37"/>
            </p:custDataLst>
          </p:nvPr>
        </p:nvSpPr>
        <p:spPr>
          <a:xfrm>
            <a:off x="302260" y="2000250"/>
            <a:ext cx="1296670" cy="349250"/>
          </a:xfrm>
          <a:prstGeom prst="rect">
            <a:avLst/>
          </a:prstGeom>
          <a:noFill/>
        </p:spPr>
        <p:txBody>
          <a:bodyPr wrap="square" lIns="36195" tIns="36195" rIns="36195" bIns="36195" rtlCol="0">
            <a:spAutoFit/>
          </a:bodyPr>
          <a:p>
            <a:pPr algn="ctr"/>
            <a:r>
              <a:rPr lang="zh-CN" altLang="en-US"/>
              <a:t>左指针右移</a:t>
            </a:r>
            <a:endParaRPr lang="zh-CN" altLang="en-US"/>
          </a:p>
        </p:txBody>
      </p:sp>
    </p:spTree>
    <p:custDataLst>
      <p:tags r:id="rId38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textbox 475"/>
          <p:cNvSpPr/>
          <p:nvPr/>
        </p:nvSpPr>
        <p:spPr>
          <a:xfrm>
            <a:off x="2002061" y="631273"/>
            <a:ext cx="6581139" cy="1012612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3000"/>
              </a:lnSpc>
            </a:pPr>
            <a:endParaRPr lang="en-US" altLang="en-US" sz="135" dirty="0"/>
          </a:p>
          <a:p>
            <a:pPr marL="12700" algn="l" rtl="0" eaLnBrk="0">
              <a:lnSpc>
                <a:spcPct val="89000"/>
              </a:lnSpc>
            </a:pPr>
            <a:r>
              <a:rPr sz="3200" b="1" spc="0" dirty="0">
                <a:solidFill>
                  <a:srgbClr val="000000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QuickSort</a:t>
            </a:r>
            <a:r>
              <a:rPr sz="3200" b="1" spc="-10" dirty="0">
                <a:solidFill>
                  <a:srgbClr val="000000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:</a:t>
            </a:r>
            <a:r>
              <a:rPr sz="3200" spc="-10" dirty="0">
                <a:solidFill>
                  <a:srgbClr val="000000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 </a:t>
            </a:r>
            <a:r>
              <a:rPr sz="3200" b="1" spc="0" dirty="0">
                <a:solidFill>
                  <a:srgbClr val="000000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End</a:t>
            </a:r>
            <a:r>
              <a:rPr sz="3200" b="1" spc="-10" dirty="0">
                <a:solidFill>
                  <a:srgbClr val="000000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-</a:t>
            </a:r>
            <a:r>
              <a:rPr sz="3200" b="1" spc="0" dirty="0">
                <a:solidFill>
                  <a:srgbClr val="000000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to</a:t>
            </a:r>
            <a:r>
              <a:rPr sz="3200" b="1" spc="-10" dirty="0">
                <a:solidFill>
                  <a:srgbClr val="000000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-</a:t>
            </a:r>
            <a:r>
              <a:rPr sz="3200" b="1" spc="0" dirty="0">
                <a:solidFill>
                  <a:srgbClr val="000000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end</a:t>
            </a:r>
            <a:r>
              <a:rPr sz="3200" spc="-10" dirty="0">
                <a:solidFill>
                  <a:srgbClr val="000000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 </a:t>
            </a:r>
            <a:r>
              <a:rPr sz="3200" b="1" spc="0" dirty="0">
                <a:solidFill>
                  <a:srgbClr val="000000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Example</a:t>
            </a:r>
            <a:r>
              <a:rPr sz="3200" spc="-10" dirty="0">
                <a:solidFill>
                  <a:srgbClr val="000000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 </a:t>
            </a:r>
            <a:r>
              <a:rPr sz="3200" b="1" spc="0" dirty="0">
                <a:solidFill>
                  <a:srgbClr val="000000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(3</a:t>
            </a:r>
            <a:r>
              <a:rPr sz="3200" spc="0" dirty="0">
                <a:solidFill>
                  <a:srgbClr val="000000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 </a:t>
            </a:r>
            <a:r>
              <a:rPr sz="3200" b="1" spc="0" dirty="0">
                <a:solidFill>
                  <a:srgbClr val="000000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of</a:t>
            </a:r>
            <a:r>
              <a:rPr sz="3200" spc="0" dirty="0">
                <a:solidFill>
                  <a:srgbClr val="000000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 </a:t>
            </a:r>
            <a:r>
              <a:rPr sz="3200" b="1" spc="0" dirty="0">
                <a:solidFill>
                  <a:srgbClr val="000000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3)</a:t>
            </a:r>
            <a:endParaRPr lang="en-US" altLang="en-US" sz="3200" dirty="0"/>
          </a:p>
          <a:p>
            <a:pPr algn="l" rtl="0" eaLnBrk="0">
              <a:lnSpc>
                <a:spcPct val="108000"/>
              </a:lnSpc>
            </a:pPr>
            <a:endParaRPr lang="en-US" altLang="en-US" sz="1335" dirty="0"/>
          </a:p>
          <a:p>
            <a:pPr algn="l" rtl="0" eaLnBrk="0">
              <a:lnSpc>
                <a:spcPct val="7000"/>
              </a:lnSpc>
            </a:pPr>
            <a:endParaRPr lang="en-US" altLang="en-US" sz="135" dirty="0"/>
          </a:p>
          <a:p>
            <a:pPr marL="37465" algn="l" rtl="0" eaLnBrk="0">
              <a:lnSpc>
                <a:spcPct val="89000"/>
              </a:lnSpc>
            </a:pPr>
            <a:r>
              <a:rPr sz="1335" spc="-20" dirty="0">
                <a:solidFill>
                  <a:srgbClr val="4B2A85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3.        </a:t>
            </a:r>
            <a:r>
              <a:rPr sz="2400" spc="-20" dirty="0">
                <a:solidFill>
                  <a:srgbClr val="000000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Rec</a:t>
            </a:r>
            <a:r>
              <a:rPr sz="2400" spc="-10" dirty="0">
                <a:solidFill>
                  <a:srgbClr val="000000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u</a:t>
            </a:r>
            <a:r>
              <a:rPr sz="2400" spc="0" dirty="0">
                <a:solidFill>
                  <a:srgbClr val="000000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rsively</a:t>
            </a:r>
            <a:r>
              <a:rPr sz="2400" spc="-20" dirty="0">
                <a:solidFill>
                  <a:srgbClr val="000000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 </a:t>
            </a:r>
            <a:r>
              <a:rPr sz="2400" spc="0" dirty="0">
                <a:solidFill>
                  <a:srgbClr val="000000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sort</a:t>
            </a:r>
            <a:r>
              <a:rPr sz="2400" spc="-20" dirty="0">
                <a:solidFill>
                  <a:srgbClr val="000000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 </a:t>
            </a:r>
            <a:r>
              <a:rPr sz="2400" spc="0" dirty="0">
                <a:solidFill>
                  <a:srgbClr val="000000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left</a:t>
            </a:r>
            <a:r>
              <a:rPr sz="2400" spc="-20" dirty="0">
                <a:solidFill>
                  <a:srgbClr val="000000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 (0 </a:t>
            </a:r>
            <a:r>
              <a:rPr sz="2400" spc="0" dirty="0">
                <a:solidFill>
                  <a:srgbClr val="000000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to</a:t>
            </a:r>
            <a:r>
              <a:rPr sz="2400" spc="-20" dirty="0">
                <a:solidFill>
                  <a:srgbClr val="000000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 </a:t>
            </a:r>
            <a:r>
              <a:rPr sz="2400" b="1" spc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</a:rPr>
              <a:t>lo</a:t>
            </a:r>
            <a:r>
              <a:rPr sz="2400" b="1" spc="-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</a:rPr>
              <a:t>-1</a:t>
            </a:r>
            <a:r>
              <a:rPr sz="2400" spc="-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</a:rPr>
              <a:t> </a:t>
            </a:r>
            <a:r>
              <a:rPr sz="2400" spc="-20" dirty="0">
                <a:solidFill>
                  <a:srgbClr val="000000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= 5)</a:t>
            </a:r>
            <a:endParaRPr lang="en-US" altLang="en-US" sz="2400" dirty="0"/>
          </a:p>
        </p:txBody>
      </p:sp>
      <p:sp>
        <p:nvSpPr>
          <p:cNvPr id="476" name="rect"/>
          <p:cNvSpPr/>
          <p:nvPr/>
        </p:nvSpPr>
        <p:spPr>
          <a:xfrm>
            <a:off x="1524000" y="0"/>
            <a:ext cx="9144000" cy="229615"/>
          </a:xfrm>
          <a:prstGeom prst="rect">
            <a:avLst/>
          </a:prstGeom>
          <a:solidFill>
            <a:srgbClr val="4B2A85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 sz="2400"/>
          </a:p>
        </p:txBody>
      </p:sp>
      <p:graphicFrame>
        <p:nvGraphicFramePr>
          <p:cNvPr id="477" name="table 477"/>
          <p:cNvGraphicFramePr>
            <a:graphicFrameLocks noGrp="1"/>
          </p:cNvGraphicFramePr>
          <p:nvPr/>
        </p:nvGraphicFramePr>
        <p:xfrm>
          <a:off x="3673855" y="4326127"/>
          <a:ext cx="4819650" cy="422910"/>
        </p:xfrm>
        <a:graphic>
          <a:graphicData uri="http://schemas.openxmlformats.org/drawingml/2006/table">
            <a:tbl>
              <a:tblPr/>
              <a:tblGrid>
                <a:gridCol w="489585"/>
                <a:gridCol w="480060"/>
                <a:gridCol w="479425"/>
                <a:gridCol w="480060"/>
                <a:gridCol w="480060"/>
                <a:gridCol w="480060"/>
                <a:gridCol w="480060"/>
                <a:gridCol w="480060"/>
                <a:gridCol w="480695"/>
                <a:gridCol w="489585"/>
              </a:tblGrid>
              <a:tr h="42291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800" dirty="0"/>
                    </a:p>
                    <a:p>
                      <a:pPr marL="147955" algn="l" rtl="0" eaLnBrk="0">
                        <a:lnSpc>
                          <a:spcPct val="73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0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800" dirty="0"/>
                    </a:p>
                    <a:p>
                      <a:pPr marL="149860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1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3000"/>
                        </a:lnSpc>
                      </a:pPr>
                      <a:endParaRPr lang="en-US" altLang="en-US" sz="800" dirty="0"/>
                    </a:p>
                    <a:p>
                      <a:pPr marL="144780" algn="l" rtl="0" eaLnBrk="0">
                        <a:lnSpc>
                          <a:spcPct val="74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2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800" dirty="0"/>
                    </a:p>
                    <a:p>
                      <a:pPr marL="144145" algn="l" rtl="0" eaLnBrk="0">
                        <a:lnSpc>
                          <a:spcPct val="73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3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800" dirty="0"/>
                    </a:p>
                    <a:p>
                      <a:pPr marL="139700" algn="l" rtl="0" eaLnBrk="0">
                        <a:lnSpc>
                          <a:spcPct val="73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4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800" dirty="0"/>
                    </a:p>
                    <a:p>
                      <a:pPr marL="144780" algn="l" rtl="0" eaLnBrk="0">
                        <a:lnSpc>
                          <a:spcPct val="73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5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800" dirty="0"/>
                    </a:p>
                    <a:p>
                      <a:pPr marL="145415" algn="l" rtl="0" eaLnBrk="0">
                        <a:lnSpc>
                          <a:spcPct val="73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6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800" dirty="0"/>
                    </a:p>
                    <a:p>
                      <a:pPr marL="144780" algn="l" rtl="0" eaLnBrk="0">
                        <a:lnSpc>
                          <a:spcPct val="73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7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800" dirty="0"/>
                    </a:p>
                    <a:p>
                      <a:pPr marL="143510" algn="l" rtl="0" eaLnBrk="0">
                        <a:lnSpc>
                          <a:spcPct val="73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8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800" dirty="0"/>
                    </a:p>
                    <a:p>
                      <a:pPr marL="143510" algn="l" rtl="0" eaLnBrk="0">
                        <a:lnSpc>
                          <a:spcPct val="73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9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78" name="table 478"/>
          <p:cNvGraphicFramePr>
            <a:graphicFrameLocks noGrp="1"/>
          </p:cNvGraphicFramePr>
          <p:nvPr/>
        </p:nvGraphicFramePr>
        <p:xfrm>
          <a:off x="3673855" y="3014133"/>
          <a:ext cx="4819650" cy="422910"/>
        </p:xfrm>
        <a:graphic>
          <a:graphicData uri="http://schemas.openxmlformats.org/drawingml/2006/table">
            <a:tbl>
              <a:tblPr/>
              <a:tblGrid>
                <a:gridCol w="489585"/>
                <a:gridCol w="480060"/>
                <a:gridCol w="479425"/>
                <a:gridCol w="480060"/>
                <a:gridCol w="480060"/>
                <a:gridCol w="480060"/>
                <a:gridCol w="480060"/>
                <a:gridCol w="480060"/>
                <a:gridCol w="480695"/>
                <a:gridCol w="489585"/>
              </a:tblGrid>
              <a:tr h="42291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800" dirty="0"/>
                    </a:p>
                    <a:p>
                      <a:pPr marL="147955" algn="l" rtl="0" eaLnBrk="0">
                        <a:lnSpc>
                          <a:spcPct val="73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0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800" dirty="0"/>
                    </a:p>
                    <a:p>
                      <a:pPr marL="149860" algn="l" rtl="0" eaLnBrk="0">
                        <a:lnSpc>
                          <a:spcPct val="73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1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3000"/>
                        </a:lnSpc>
                      </a:pPr>
                      <a:endParaRPr lang="en-US" altLang="en-US" sz="800" dirty="0"/>
                    </a:p>
                    <a:p>
                      <a:pPr marL="144780" algn="l" rtl="0" eaLnBrk="0">
                        <a:lnSpc>
                          <a:spcPct val="74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2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800" dirty="0"/>
                    </a:p>
                    <a:p>
                      <a:pPr marL="144145" algn="l" rtl="0" eaLnBrk="0">
                        <a:lnSpc>
                          <a:spcPct val="73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3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800" dirty="0"/>
                    </a:p>
                    <a:p>
                      <a:pPr marL="139700" algn="l" rtl="0" eaLnBrk="0">
                        <a:lnSpc>
                          <a:spcPct val="73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4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800" dirty="0"/>
                    </a:p>
                    <a:p>
                      <a:pPr marL="144780" algn="l" rtl="0" eaLnBrk="0">
                        <a:lnSpc>
                          <a:spcPct val="73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5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800" dirty="0"/>
                    </a:p>
                    <a:p>
                      <a:pPr marL="145415" algn="l" rtl="0" eaLnBrk="0">
                        <a:lnSpc>
                          <a:spcPct val="73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6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ADE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800" dirty="0"/>
                    </a:p>
                    <a:p>
                      <a:pPr marL="144780" algn="l" rtl="0" eaLnBrk="0">
                        <a:lnSpc>
                          <a:spcPct val="73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7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A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800" dirty="0"/>
                    </a:p>
                    <a:p>
                      <a:pPr marL="143510" algn="l" rtl="0" eaLnBrk="0">
                        <a:lnSpc>
                          <a:spcPct val="73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8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A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800" dirty="0"/>
                    </a:p>
                    <a:p>
                      <a:pPr marL="143510" algn="l" rtl="0" eaLnBrk="0">
                        <a:lnSpc>
                          <a:spcPct val="73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9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AB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79" name="table 479"/>
          <p:cNvGraphicFramePr>
            <a:graphicFrameLocks noGrp="1"/>
          </p:cNvGraphicFramePr>
          <p:nvPr/>
        </p:nvGraphicFramePr>
        <p:xfrm>
          <a:off x="3685877" y="1672673"/>
          <a:ext cx="4819650" cy="422910"/>
        </p:xfrm>
        <a:graphic>
          <a:graphicData uri="http://schemas.openxmlformats.org/drawingml/2006/table">
            <a:tbl>
              <a:tblPr/>
              <a:tblGrid>
                <a:gridCol w="488315"/>
                <a:gridCol w="480060"/>
                <a:gridCol w="480695"/>
                <a:gridCol w="480060"/>
                <a:gridCol w="480060"/>
                <a:gridCol w="480060"/>
                <a:gridCol w="480060"/>
                <a:gridCol w="480695"/>
                <a:gridCol w="481330"/>
                <a:gridCol w="488315"/>
              </a:tblGrid>
              <a:tr h="42291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800" dirty="0"/>
                    </a:p>
                    <a:p>
                      <a:pPr marL="147320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0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A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800" dirty="0"/>
                    </a:p>
                    <a:p>
                      <a:pPr marL="150495" algn="l" rtl="0" eaLnBrk="0">
                        <a:lnSpc>
                          <a:spcPct val="73000"/>
                        </a:lnSpc>
                        <a:spcBef>
                          <a:spcPts val="5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1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A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3000"/>
                        </a:lnSpc>
                      </a:pPr>
                      <a:endParaRPr lang="en-US" altLang="en-US" sz="800" dirty="0"/>
                    </a:p>
                    <a:p>
                      <a:pPr marL="145415" algn="l" rtl="0" eaLnBrk="0">
                        <a:lnSpc>
                          <a:spcPct val="74000"/>
                        </a:lnSpc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2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A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800" dirty="0"/>
                    </a:p>
                    <a:p>
                      <a:pPr marL="14414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3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A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800" dirty="0"/>
                    </a:p>
                    <a:p>
                      <a:pPr marL="139700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4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A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800" dirty="0"/>
                    </a:p>
                    <a:p>
                      <a:pPr marL="144780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5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A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800" dirty="0"/>
                    </a:p>
                    <a:p>
                      <a:pPr marL="14541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6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ADE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800" dirty="0"/>
                    </a:p>
                    <a:p>
                      <a:pPr marL="143510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9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800" dirty="0"/>
                    </a:p>
                    <a:p>
                      <a:pPr marL="144780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7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800" dirty="0"/>
                    </a:p>
                    <a:p>
                      <a:pPr marL="142875" algn="l" rtl="0" eaLnBrk="0">
                        <a:lnSpc>
                          <a:spcPct val="73000"/>
                        </a:lnSpc>
                        <a:spcBef>
                          <a:spcPts val="0"/>
                        </a:spcBef>
                      </a:pPr>
                      <a:r>
                        <a:rPr sz="1865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8</a:t>
                      </a:r>
                      <a:endParaRPr lang="en-US" altLang="en-US" sz="186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480" name="textbox 480"/>
          <p:cNvSpPr/>
          <p:nvPr/>
        </p:nvSpPr>
        <p:spPr>
          <a:xfrm>
            <a:off x="2030245" y="2602992"/>
            <a:ext cx="6697133" cy="348827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2000"/>
              </a:lnSpc>
            </a:pPr>
            <a:endParaRPr lang="en-US" altLang="en-US" sz="135" dirty="0"/>
          </a:p>
          <a:p>
            <a:pPr marL="12700" algn="l" rtl="0" eaLnBrk="0">
              <a:lnSpc>
                <a:spcPct val="86000"/>
              </a:lnSpc>
            </a:pPr>
            <a:r>
              <a:rPr sz="1335" spc="10" dirty="0">
                <a:solidFill>
                  <a:srgbClr val="4B2A85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4.        </a:t>
            </a:r>
            <a:r>
              <a:rPr sz="2400" spc="0" dirty="0">
                <a:solidFill>
                  <a:srgbClr val="000000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Recursively</a:t>
            </a:r>
            <a:r>
              <a:rPr sz="2400" spc="10" dirty="0">
                <a:solidFill>
                  <a:srgbClr val="000000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 </a:t>
            </a:r>
            <a:r>
              <a:rPr sz="2400" spc="0" dirty="0">
                <a:solidFill>
                  <a:srgbClr val="000000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sort</a:t>
            </a:r>
            <a:r>
              <a:rPr sz="2400" spc="10" dirty="0">
                <a:solidFill>
                  <a:srgbClr val="000000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 </a:t>
            </a:r>
            <a:r>
              <a:rPr sz="2400" spc="0" dirty="0">
                <a:solidFill>
                  <a:srgbClr val="000000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right</a:t>
            </a:r>
            <a:r>
              <a:rPr sz="2400" spc="10" dirty="0">
                <a:solidFill>
                  <a:srgbClr val="000000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 </a:t>
            </a:r>
            <a:r>
              <a:rPr sz="2400" spc="0" dirty="0">
                <a:solidFill>
                  <a:srgbClr val="000000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(</a:t>
            </a:r>
            <a:r>
              <a:rPr sz="2400" b="1" spc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</a:rPr>
              <a:t>hi</a:t>
            </a:r>
            <a:r>
              <a:rPr sz="2400" spc="0" dirty="0">
                <a:solidFill>
                  <a:srgbClr val="000000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+1 = 7 to </a:t>
            </a:r>
            <a:r>
              <a:rPr sz="2400" b="1" spc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</a:rPr>
              <a:t>arr.length</a:t>
            </a:r>
            <a:r>
              <a:rPr sz="2400" spc="0" dirty="0">
                <a:solidFill>
                  <a:srgbClr val="000000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)</a:t>
            </a:r>
            <a:endParaRPr lang="en-US" altLang="en-US" sz="2400" dirty="0"/>
          </a:p>
        </p:txBody>
      </p:sp>
      <p:sp>
        <p:nvSpPr>
          <p:cNvPr id="481" name="textbox 481"/>
          <p:cNvSpPr/>
          <p:nvPr/>
        </p:nvSpPr>
        <p:spPr>
          <a:xfrm>
            <a:off x="2035000" y="3932259"/>
            <a:ext cx="1402925" cy="409787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198000"/>
              </a:lnSpc>
            </a:pPr>
            <a:endParaRPr lang="en-US" altLang="en-US" sz="135" dirty="0"/>
          </a:p>
          <a:p>
            <a:pPr marL="12700" algn="l" rtl="0" eaLnBrk="0">
              <a:lnSpc>
                <a:spcPct val="76000"/>
              </a:lnSpc>
              <a:spcBef>
                <a:spcPts val="0"/>
              </a:spcBef>
            </a:pPr>
            <a:r>
              <a:rPr sz="1335" spc="10" dirty="0">
                <a:solidFill>
                  <a:srgbClr val="4B2A85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5.     </a:t>
            </a:r>
            <a:r>
              <a:rPr sz="1335" spc="0" dirty="0">
                <a:solidFill>
                  <a:srgbClr val="4B2A85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   </a:t>
            </a:r>
            <a:r>
              <a:rPr sz="2400" spc="0" dirty="0">
                <a:solidFill>
                  <a:srgbClr val="000000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Sorted!</a:t>
            </a:r>
            <a:endParaRPr lang="en-US" altLang="en-US" sz="2400" dirty="0"/>
          </a:p>
        </p:txBody>
      </p:sp>
      <p:pic>
        <p:nvPicPr>
          <p:cNvPr id="482" name="picture 48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1550415" y="24384"/>
            <a:ext cx="2149856" cy="170687"/>
          </a:xfrm>
          <a:prstGeom prst="rect">
            <a:avLst/>
          </a:prstGeom>
        </p:spPr>
      </p:pic>
      <p:sp>
        <p:nvSpPr>
          <p:cNvPr id="483" name="textbox 483"/>
          <p:cNvSpPr/>
          <p:nvPr/>
        </p:nvSpPr>
        <p:spPr>
          <a:xfrm>
            <a:off x="9130929" y="25569"/>
            <a:ext cx="1431713" cy="212513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7000"/>
              </a:lnSpc>
            </a:pPr>
            <a:endParaRPr lang="en-US" altLang="en-US" sz="135" dirty="0"/>
          </a:p>
          <a:p>
            <a:pPr marL="12700" algn="l" rtl="0" eaLnBrk="0">
              <a:lnSpc>
                <a:spcPct val="97000"/>
              </a:lnSpc>
            </a:pPr>
            <a:r>
              <a:rPr sz="1200" spc="0" dirty="0">
                <a:solidFill>
                  <a:srgbClr val="FFFFFF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CSE</a:t>
            </a:r>
            <a:r>
              <a:rPr sz="1200" spc="80" dirty="0">
                <a:solidFill>
                  <a:srgbClr val="FFFFFF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332, </a:t>
            </a:r>
            <a:r>
              <a:rPr sz="1200" spc="0" dirty="0">
                <a:solidFill>
                  <a:srgbClr val="FFFFFF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Spring</a:t>
            </a:r>
            <a:r>
              <a:rPr sz="1200" spc="80" dirty="0">
                <a:solidFill>
                  <a:srgbClr val="FFFFFF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 202</a:t>
            </a:r>
            <a:r>
              <a:rPr sz="1200" spc="70" dirty="0">
                <a:solidFill>
                  <a:srgbClr val="FFFFFF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1</a:t>
            </a:r>
            <a:endParaRPr lang="en-US" altLang="en-US" sz="1200" dirty="0"/>
          </a:p>
        </p:txBody>
      </p:sp>
      <p:sp>
        <p:nvSpPr>
          <p:cNvPr id="484" name="textbox 484"/>
          <p:cNvSpPr/>
          <p:nvPr/>
        </p:nvSpPr>
        <p:spPr>
          <a:xfrm>
            <a:off x="5594208" y="37375"/>
            <a:ext cx="1019387" cy="187113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7000"/>
              </a:lnSpc>
            </a:pPr>
            <a:endParaRPr lang="en-US" altLang="en-US" sz="135" dirty="0"/>
          </a:p>
          <a:p>
            <a:pPr marL="12700" algn="l" rtl="0" eaLnBrk="0">
              <a:lnSpc>
                <a:spcPct val="83000"/>
              </a:lnSpc>
            </a:pPr>
            <a:r>
              <a:rPr sz="1200" spc="0" dirty="0">
                <a:solidFill>
                  <a:srgbClr val="FFFFFF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L</a:t>
            </a:r>
            <a:r>
              <a:rPr sz="1200" spc="130" dirty="0">
                <a:solidFill>
                  <a:srgbClr val="FFFFFF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15:</a:t>
            </a:r>
            <a:r>
              <a:rPr sz="1200" spc="110" dirty="0">
                <a:solidFill>
                  <a:srgbClr val="FFFFFF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 </a:t>
            </a:r>
            <a:r>
              <a:rPr sz="1200" spc="0" dirty="0">
                <a:solidFill>
                  <a:srgbClr val="FFFFFF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QuickSort</a:t>
            </a:r>
            <a:endParaRPr lang="en-US" altLang="en-US" sz="1200" dirty="0"/>
          </a:p>
        </p:txBody>
      </p:sp>
      <p:pic>
        <p:nvPicPr>
          <p:cNvPr id="485" name="picture 48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6729984" y="3431031"/>
            <a:ext cx="223520" cy="328845"/>
          </a:xfrm>
          <a:prstGeom prst="rect">
            <a:avLst/>
          </a:prstGeom>
        </p:spPr>
      </p:pic>
      <p:pic>
        <p:nvPicPr>
          <p:cNvPr id="486" name="picture 48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6707631" y="2087879"/>
            <a:ext cx="223519" cy="328845"/>
          </a:xfrm>
          <a:prstGeom prst="rect">
            <a:avLst/>
          </a:prstGeom>
        </p:spPr>
      </p:pic>
      <p:sp>
        <p:nvSpPr>
          <p:cNvPr id="487" name="textbox 487"/>
          <p:cNvSpPr/>
          <p:nvPr/>
        </p:nvSpPr>
        <p:spPr>
          <a:xfrm>
            <a:off x="10294487" y="6626471"/>
            <a:ext cx="143933" cy="13208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35" dirty="0"/>
          </a:p>
          <a:p>
            <a:pPr marL="12700" algn="l" rtl="0" eaLnBrk="0">
              <a:lnSpc>
                <a:spcPct val="80000"/>
              </a:lnSpc>
            </a:pPr>
            <a:r>
              <a:rPr sz="800" b="1" spc="30" dirty="0">
                <a:solidFill>
                  <a:srgbClr val="4B2A85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3</a:t>
            </a:r>
            <a:r>
              <a:rPr sz="800" b="1" spc="10" dirty="0">
                <a:solidFill>
                  <a:srgbClr val="4B2A85">
                    <a:alpha val="100000"/>
                  </a:srgb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1</a:t>
            </a:r>
            <a:endParaRPr lang="en-US" altLang="en-US" sz="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示例字符串</a:t>
            </a:r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11505" y="2195195"/>
            <a:ext cx="10968990" cy="2239010"/>
          </a:xfrm>
          <a:prstGeom prst="rect">
            <a:avLst/>
          </a:prstGeom>
        </p:spPr>
      </p:pic>
      <p:sp>
        <p:nvSpPr>
          <p:cNvPr id="5" name="内容占位符 2"/>
          <p:cNvSpPr>
            <a:spLocks noGrp="1"/>
          </p:cNvSpPr>
          <p:nvPr>
            <p:custDataLst>
              <p:tags r:id="rId3"/>
            </p:custDataLst>
          </p:nvPr>
        </p:nvSpPr>
        <p:spPr>
          <a:xfrm>
            <a:off x="608330" y="1490345"/>
            <a:ext cx="10968990" cy="4312285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>
            <a:lvl1pPr marL="2286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sz="18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000"/>
              <a:t>示例字符串如下：</a:t>
            </a:r>
            <a:endParaRPr lang="zh-CN" altLang="en-US" sz="2000"/>
          </a:p>
          <a:p>
            <a:endParaRPr lang="zh-CN" altLang="en-US" sz="2000"/>
          </a:p>
          <a:p>
            <a:endParaRPr lang="zh-CN" altLang="en-US" sz="2000"/>
          </a:p>
          <a:p>
            <a:endParaRPr lang="zh-CN" altLang="en-US" sz="2000"/>
          </a:p>
          <a:p>
            <a:endParaRPr lang="zh-CN" altLang="en-US" sz="2000"/>
          </a:p>
          <a:p>
            <a:endParaRPr lang="zh-CN" altLang="en-US" sz="2000"/>
          </a:p>
          <a:p>
            <a:r>
              <a:rPr lang="zh-CN" altLang="en-US" sz="2000"/>
              <a:t>每个字符占用</a:t>
            </a:r>
            <a:r>
              <a:rPr lang="en-US" altLang="zh-CN" sz="2000"/>
              <a:t>1</a:t>
            </a:r>
            <a:r>
              <a:rPr lang="zh-CN" altLang="en-US" sz="2000"/>
              <a:t>个字节（8个位）。上面的字符串总共有15个字符。</a:t>
            </a:r>
            <a:br>
              <a:rPr lang="zh-CN" altLang="en-US" sz="2000"/>
            </a:br>
            <a:r>
              <a:rPr lang="zh-CN" altLang="en-US" sz="2000"/>
              <a:t>因此，总共需要</a:t>
            </a:r>
            <a:r>
              <a:rPr lang="zh-CN" altLang="en-US" sz="2000" b="1"/>
              <a:t>8*15=120</a:t>
            </a:r>
            <a:r>
              <a:rPr lang="zh-CN" altLang="en-US" sz="2000"/>
              <a:t>位来存储这个字符串。</a:t>
            </a:r>
            <a:endParaRPr lang="zh-CN" altLang="en-US" sz="2000"/>
          </a:p>
        </p:txBody>
      </p:sp>
      <p:sp>
        <p:nvSpPr>
          <p:cNvPr id="6" name="矩形 5"/>
          <p:cNvSpPr/>
          <p:nvPr/>
        </p:nvSpPr>
        <p:spPr>
          <a:xfrm>
            <a:off x="2646680" y="2606040"/>
            <a:ext cx="456565" cy="7054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B</a:t>
            </a:r>
            <a:endParaRPr lang="en-US" altLang="zh-CN"/>
          </a:p>
        </p:txBody>
      </p:sp>
      <p:sp>
        <p:nvSpPr>
          <p:cNvPr id="7" name="矩形 6"/>
          <p:cNvSpPr/>
          <p:nvPr>
            <p:custDataLst>
              <p:tags r:id="rId4"/>
            </p:custDataLst>
          </p:nvPr>
        </p:nvSpPr>
        <p:spPr>
          <a:xfrm>
            <a:off x="3103245" y="2606040"/>
            <a:ext cx="456565" cy="7054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C</a:t>
            </a:r>
            <a:endParaRPr lang="en-US" altLang="zh-CN"/>
          </a:p>
        </p:txBody>
      </p:sp>
      <p:sp>
        <p:nvSpPr>
          <p:cNvPr id="8" name="矩形 7"/>
          <p:cNvSpPr/>
          <p:nvPr>
            <p:custDataLst>
              <p:tags r:id="rId5"/>
            </p:custDataLst>
          </p:nvPr>
        </p:nvSpPr>
        <p:spPr>
          <a:xfrm>
            <a:off x="3559810" y="2606040"/>
            <a:ext cx="456565" cy="7054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A</a:t>
            </a:r>
            <a:endParaRPr lang="en-US" altLang="zh-CN"/>
          </a:p>
        </p:txBody>
      </p:sp>
      <p:sp>
        <p:nvSpPr>
          <p:cNvPr id="9" name="矩形 8"/>
          <p:cNvSpPr/>
          <p:nvPr>
            <p:custDataLst>
              <p:tags r:id="rId6"/>
            </p:custDataLst>
          </p:nvPr>
        </p:nvSpPr>
        <p:spPr>
          <a:xfrm>
            <a:off x="4016375" y="2606040"/>
            <a:ext cx="456565" cy="7054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A</a:t>
            </a:r>
            <a:endParaRPr lang="en-US" altLang="zh-CN"/>
          </a:p>
        </p:txBody>
      </p:sp>
      <p:sp>
        <p:nvSpPr>
          <p:cNvPr id="10" name="矩形 9"/>
          <p:cNvSpPr/>
          <p:nvPr>
            <p:custDataLst>
              <p:tags r:id="rId7"/>
            </p:custDataLst>
          </p:nvPr>
        </p:nvSpPr>
        <p:spPr>
          <a:xfrm>
            <a:off x="4472940" y="2606040"/>
            <a:ext cx="456565" cy="7054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D</a:t>
            </a:r>
            <a:endParaRPr lang="en-US" altLang="zh-CN"/>
          </a:p>
        </p:txBody>
      </p:sp>
      <p:sp>
        <p:nvSpPr>
          <p:cNvPr id="11" name="矩形 10"/>
          <p:cNvSpPr/>
          <p:nvPr>
            <p:custDataLst>
              <p:tags r:id="rId8"/>
            </p:custDataLst>
          </p:nvPr>
        </p:nvSpPr>
        <p:spPr>
          <a:xfrm>
            <a:off x="4929505" y="2606040"/>
            <a:ext cx="456565" cy="7054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D</a:t>
            </a:r>
            <a:endParaRPr lang="en-US" altLang="zh-CN"/>
          </a:p>
        </p:txBody>
      </p:sp>
      <p:sp>
        <p:nvSpPr>
          <p:cNvPr id="12" name="矩形 11"/>
          <p:cNvSpPr/>
          <p:nvPr>
            <p:custDataLst>
              <p:tags r:id="rId9"/>
            </p:custDataLst>
          </p:nvPr>
        </p:nvSpPr>
        <p:spPr>
          <a:xfrm>
            <a:off x="5386070" y="2606040"/>
            <a:ext cx="456565" cy="7054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D</a:t>
            </a:r>
            <a:endParaRPr lang="en-US" altLang="zh-CN"/>
          </a:p>
        </p:txBody>
      </p:sp>
      <p:sp>
        <p:nvSpPr>
          <p:cNvPr id="13" name="矩形 12"/>
          <p:cNvSpPr/>
          <p:nvPr>
            <p:custDataLst>
              <p:tags r:id="rId10"/>
            </p:custDataLst>
          </p:nvPr>
        </p:nvSpPr>
        <p:spPr>
          <a:xfrm>
            <a:off x="5842635" y="2606040"/>
            <a:ext cx="456565" cy="7054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C</a:t>
            </a:r>
            <a:endParaRPr lang="en-US" altLang="zh-CN"/>
          </a:p>
        </p:txBody>
      </p:sp>
      <p:sp>
        <p:nvSpPr>
          <p:cNvPr id="14" name="矩形 13"/>
          <p:cNvSpPr/>
          <p:nvPr>
            <p:custDataLst>
              <p:tags r:id="rId11"/>
            </p:custDataLst>
          </p:nvPr>
        </p:nvSpPr>
        <p:spPr>
          <a:xfrm>
            <a:off x="6299200" y="2606040"/>
            <a:ext cx="456565" cy="7054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C</a:t>
            </a:r>
            <a:endParaRPr lang="en-US" altLang="zh-CN"/>
          </a:p>
        </p:txBody>
      </p:sp>
      <p:sp>
        <p:nvSpPr>
          <p:cNvPr id="15" name="矩形 14"/>
          <p:cNvSpPr/>
          <p:nvPr>
            <p:custDataLst>
              <p:tags r:id="rId12"/>
            </p:custDataLst>
          </p:nvPr>
        </p:nvSpPr>
        <p:spPr>
          <a:xfrm>
            <a:off x="6755765" y="2606040"/>
            <a:ext cx="456565" cy="7054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A</a:t>
            </a:r>
            <a:endParaRPr lang="en-US" altLang="zh-CN"/>
          </a:p>
        </p:txBody>
      </p:sp>
      <p:sp>
        <p:nvSpPr>
          <p:cNvPr id="16" name="矩形 15"/>
          <p:cNvSpPr/>
          <p:nvPr>
            <p:custDataLst>
              <p:tags r:id="rId13"/>
            </p:custDataLst>
          </p:nvPr>
        </p:nvSpPr>
        <p:spPr>
          <a:xfrm>
            <a:off x="7212330" y="2606040"/>
            <a:ext cx="456565" cy="7054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C</a:t>
            </a:r>
            <a:endParaRPr lang="en-US" altLang="zh-CN"/>
          </a:p>
        </p:txBody>
      </p:sp>
      <p:sp>
        <p:nvSpPr>
          <p:cNvPr id="17" name="矩形 16"/>
          <p:cNvSpPr/>
          <p:nvPr>
            <p:custDataLst>
              <p:tags r:id="rId14"/>
            </p:custDataLst>
          </p:nvPr>
        </p:nvSpPr>
        <p:spPr>
          <a:xfrm>
            <a:off x="7668895" y="2606040"/>
            <a:ext cx="456565" cy="7054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A</a:t>
            </a:r>
            <a:endParaRPr lang="en-US" altLang="zh-CN"/>
          </a:p>
        </p:txBody>
      </p:sp>
      <p:sp>
        <p:nvSpPr>
          <p:cNvPr id="18" name="矩形 17"/>
          <p:cNvSpPr/>
          <p:nvPr>
            <p:custDataLst>
              <p:tags r:id="rId15"/>
            </p:custDataLst>
          </p:nvPr>
        </p:nvSpPr>
        <p:spPr>
          <a:xfrm>
            <a:off x="8125460" y="2606040"/>
            <a:ext cx="456565" cy="7054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C</a:t>
            </a:r>
            <a:endParaRPr lang="en-US" altLang="zh-CN"/>
          </a:p>
        </p:txBody>
      </p:sp>
      <p:sp>
        <p:nvSpPr>
          <p:cNvPr id="19" name="矩形 18"/>
          <p:cNvSpPr/>
          <p:nvPr>
            <p:custDataLst>
              <p:tags r:id="rId16"/>
            </p:custDataLst>
          </p:nvPr>
        </p:nvSpPr>
        <p:spPr>
          <a:xfrm>
            <a:off x="8582025" y="2606040"/>
            <a:ext cx="456565" cy="7054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A</a:t>
            </a:r>
            <a:endParaRPr lang="en-US" altLang="zh-CN"/>
          </a:p>
        </p:txBody>
      </p:sp>
      <p:sp>
        <p:nvSpPr>
          <p:cNvPr id="20" name="矩形 19"/>
          <p:cNvSpPr/>
          <p:nvPr>
            <p:custDataLst>
              <p:tags r:id="rId17"/>
            </p:custDataLst>
          </p:nvPr>
        </p:nvSpPr>
        <p:spPr>
          <a:xfrm>
            <a:off x="9038590" y="2606040"/>
            <a:ext cx="456565" cy="7054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C</a:t>
            </a:r>
            <a:endParaRPr lang="en-US" altLang="zh-CN"/>
          </a:p>
        </p:txBody>
      </p:sp>
    </p:spTree>
    <p:custDataLst>
      <p:tags r:id="rId18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生成方法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>
                <a:sym typeface="+mn-ea"/>
              </a:rPr>
              <a:t>1</a:t>
            </a:r>
            <a:r>
              <a:rPr lang="zh-CN" altLang="en-US">
                <a:sym typeface="+mn-ea"/>
              </a:rPr>
              <a:t>、</a:t>
            </a:r>
            <a:r>
              <a:rPr lang="zh-CN" altLang="en-US"/>
              <a:t>统计每种字符出现的次数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</a:t>
            </a:r>
            <a:r>
              <a:rPr lang="zh-CN" altLang="en-US"/>
              <a:t>、</a:t>
            </a:r>
            <a:r>
              <a:rPr lang="en-US" altLang="zh-CN">
                <a:sym typeface="+mn-ea"/>
              </a:rPr>
              <a:t>按</a:t>
            </a:r>
            <a:r>
              <a:rPr lang="zh-CN" altLang="en-US">
                <a:sym typeface="+mn-ea"/>
              </a:rPr>
              <a:t>出现次数</a:t>
            </a:r>
            <a:r>
              <a:rPr lang="en-US" altLang="zh-CN">
                <a:sym typeface="+mn-ea"/>
              </a:rPr>
              <a:t>递增的顺序对字符进行排序</a:t>
            </a:r>
            <a:r>
              <a:rPr lang="zh-CN" altLang="en-US">
                <a:sym typeface="+mn-ea"/>
              </a:rPr>
              <a:t>，放在并</a:t>
            </a:r>
            <a:r>
              <a:rPr lang="en-US" altLang="zh-CN">
                <a:sym typeface="+mn-ea"/>
              </a:rPr>
              <a:t>存储在优先级队列中。</a:t>
            </a:r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995045" y="2019300"/>
            <a:ext cx="7605395" cy="182816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995045" y="4486275"/>
            <a:ext cx="7545070" cy="1836420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生成方法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lang="en-US" altLang="zh-CN"/>
              <a:t>3</a:t>
            </a:r>
            <a:r>
              <a:rPr lang="zh-CN" altLang="en-US"/>
              <a:t>、</a:t>
            </a:r>
            <a:r>
              <a:rPr lang="en-US" altLang="zh-CN"/>
              <a:t>将每个唯一字符作为一个叶节点</a:t>
            </a:r>
            <a:r>
              <a:rPr lang="zh-CN" altLang="en-US"/>
              <a:t>，放在列表中</a:t>
            </a:r>
            <a:r>
              <a:rPr lang="en-US" altLang="zh-CN"/>
              <a:t>。</a:t>
            </a:r>
            <a:endParaRPr lang="en-US" altLang="zh-CN"/>
          </a:p>
          <a:p>
            <a:r>
              <a:rPr lang="en-US" altLang="zh-CN"/>
              <a:t>4</a:t>
            </a:r>
            <a:r>
              <a:rPr lang="zh-CN" altLang="en-US"/>
              <a:t>、</a:t>
            </a:r>
            <a:r>
              <a:rPr lang="en-US" altLang="zh-CN"/>
              <a:t>创建一个空节点z，将最小频率赋给z的左子节点，将第二个最小频率赋给z的右子节点。</a:t>
            </a:r>
            <a:br>
              <a:rPr lang="en-US" altLang="zh-CN"/>
            </a:br>
            <a:r>
              <a:rPr lang="zh-CN" altLang="en-US"/>
              <a:t>最后，</a:t>
            </a:r>
            <a:r>
              <a:rPr lang="en-US" altLang="zh-CN"/>
              <a:t>将z的值设为上述两个最小频率的和。</a:t>
            </a:r>
            <a:endParaRPr lang="en-US" altLang="zh-CN"/>
          </a:p>
          <a:p>
            <a:r>
              <a:rPr lang="en-US" altLang="zh-CN"/>
              <a:t>5</a:t>
            </a:r>
            <a:r>
              <a:rPr lang="zh-CN" altLang="en-US"/>
              <a:t>、从Q中移除这两个最小频率，并将它们相加到频率列表中(*表示上图中的内部节点)。</a:t>
            </a:r>
            <a:endParaRPr lang="zh-CN" altLang="en-US"/>
          </a:p>
          <a:p>
            <a:r>
              <a:rPr lang="zh-CN" altLang="en-US"/>
              <a:t>如图所示：</a:t>
            </a:r>
            <a:endParaRPr lang="en-US" altLang="zh-CN"/>
          </a:p>
          <a:p>
            <a:endParaRPr lang="en-US" altLang="zh-CN"/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263140" y="3382010"/>
            <a:ext cx="7030720" cy="313626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生成算法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8330" y="1490345"/>
            <a:ext cx="10968990" cy="559435"/>
          </a:xfrm>
        </p:spPr>
        <p:txBody>
          <a:bodyPr wrap="square">
            <a:noAutofit/>
          </a:bodyPr>
          <a:p>
            <a:pPr algn="l"/>
            <a:r>
              <a:rPr lang="zh-CN" altLang="en-US"/>
              <a:t>重复第</a:t>
            </a:r>
            <a:r>
              <a:rPr lang="en-US" altLang="zh-CN"/>
              <a:t>3-5</a:t>
            </a:r>
            <a:r>
              <a:rPr lang="zh-CN" altLang="en-US"/>
              <a:t>步直到列表中只剩下最后</a:t>
            </a:r>
            <a:r>
              <a:rPr lang="en-US" altLang="zh-CN"/>
              <a:t>1</a:t>
            </a:r>
            <a:r>
              <a:rPr lang="zh-CN" altLang="en-US"/>
              <a:t>个节点。</a:t>
            </a:r>
            <a:endParaRPr lang="en-US" altLang="zh-CN"/>
          </a:p>
          <a:p>
            <a:endParaRPr lang="en-US" altLang="zh-CN"/>
          </a:p>
        </p:txBody>
      </p:sp>
      <p:graphicFrame>
        <p:nvGraphicFramePr>
          <p:cNvPr id="7" name="对象 6"/>
          <p:cNvGraphicFramePr/>
          <p:nvPr>
            <p:custDataLst>
              <p:tags r:id="rId1"/>
            </p:custDataLst>
          </p:nvPr>
        </p:nvGraphicFramePr>
        <p:xfrm>
          <a:off x="1004570" y="2152650"/>
          <a:ext cx="9177020" cy="4052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" name="" r:id="rId2" imgW="11430000" imgH="5915025" progId="Paint.Picture">
                  <p:embed/>
                </p:oleObj>
              </mc:Choice>
              <mc:Fallback>
                <p:oleObj name="" r:id="rId2" imgW="11430000" imgH="5915025" progId="Paint.Picture">
                  <p:embed/>
                  <p:pic>
                    <p:nvPicPr>
                      <p:cNvPr id="0" name="图片 7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04570" y="2152650"/>
                        <a:ext cx="9177020" cy="40525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4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330" y="608330"/>
            <a:ext cx="3916680" cy="705485"/>
          </a:xfrm>
        </p:spPr>
        <p:txBody>
          <a:bodyPr/>
          <a:p>
            <a:r>
              <a:rPr lang="zh-CN" altLang="zh-CN"/>
              <a:t>迭代过程</a:t>
            </a:r>
            <a:endParaRPr lang="zh-CN" altLang="zh-CN"/>
          </a:p>
        </p:txBody>
      </p:sp>
      <p:grpSp>
        <p:nvGrpSpPr>
          <p:cNvPr id="102" name="组合 101"/>
          <p:cNvGrpSpPr/>
          <p:nvPr/>
        </p:nvGrpSpPr>
        <p:grpSpPr>
          <a:xfrm>
            <a:off x="2400300" y="1538605"/>
            <a:ext cx="2285365" cy="930275"/>
            <a:chOff x="941" y="2955"/>
            <a:chExt cx="3808" cy="1550"/>
          </a:xfrm>
        </p:grpSpPr>
        <p:sp>
          <p:nvSpPr>
            <p:cNvPr id="5" name="矩形 4"/>
            <p:cNvSpPr/>
            <p:nvPr>
              <p:custDataLst>
                <p:tags r:id="rId1"/>
              </p:custDataLst>
            </p:nvPr>
          </p:nvSpPr>
          <p:spPr>
            <a:xfrm>
              <a:off x="941" y="3553"/>
              <a:ext cx="952" cy="9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>
              <p:custDataLst>
                <p:tags r:id="rId2"/>
              </p:custDataLst>
            </p:nvPr>
          </p:nvSpPr>
          <p:spPr>
            <a:xfrm>
              <a:off x="1893" y="3553"/>
              <a:ext cx="952" cy="9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>
              <p:custDataLst>
                <p:tags r:id="rId3"/>
              </p:custDataLst>
            </p:nvPr>
          </p:nvSpPr>
          <p:spPr>
            <a:xfrm>
              <a:off x="2845" y="3553"/>
              <a:ext cx="952" cy="9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8" name="矩形 7"/>
            <p:cNvSpPr/>
            <p:nvPr>
              <p:custDataLst>
                <p:tags r:id="rId4"/>
              </p:custDataLst>
            </p:nvPr>
          </p:nvSpPr>
          <p:spPr>
            <a:xfrm>
              <a:off x="3797" y="3553"/>
              <a:ext cx="952" cy="9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椭圆 18"/>
            <p:cNvSpPr/>
            <p:nvPr>
              <p:custDataLst>
                <p:tags r:id="rId5"/>
              </p:custDataLst>
            </p:nvPr>
          </p:nvSpPr>
          <p:spPr>
            <a:xfrm>
              <a:off x="2025" y="3686"/>
              <a:ext cx="687" cy="68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US" altLang="zh-CN"/>
                <a:t>3</a:t>
              </a:r>
              <a:endParaRPr lang="en-US" altLang="zh-CN"/>
            </a:p>
          </p:txBody>
        </p:sp>
        <p:sp>
          <p:nvSpPr>
            <p:cNvPr id="20" name="椭圆 19"/>
            <p:cNvSpPr/>
            <p:nvPr>
              <p:custDataLst>
                <p:tags r:id="rId6"/>
              </p:custDataLst>
            </p:nvPr>
          </p:nvSpPr>
          <p:spPr>
            <a:xfrm>
              <a:off x="2978" y="3686"/>
              <a:ext cx="687" cy="68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US" altLang="zh-CN"/>
                <a:t>5</a:t>
              </a:r>
              <a:endParaRPr lang="en-US" altLang="zh-CN"/>
            </a:p>
          </p:txBody>
        </p:sp>
        <p:sp>
          <p:nvSpPr>
            <p:cNvPr id="21" name="椭圆 20"/>
            <p:cNvSpPr/>
            <p:nvPr>
              <p:custDataLst>
                <p:tags r:id="rId7"/>
              </p:custDataLst>
            </p:nvPr>
          </p:nvSpPr>
          <p:spPr>
            <a:xfrm>
              <a:off x="3930" y="3686"/>
              <a:ext cx="687" cy="68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US" altLang="zh-CN"/>
                <a:t>6</a:t>
              </a:r>
              <a:endParaRPr lang="en-US" altLang="zh-CN"/>
            </a:p>
          </p:txBody>
        </p:sp>
        <p:sp>
          <p:nvSpPr>
            <p:cNvPr id="22" name="椭圆 21"/>
            <p:cNvSpPr/>
            <p:nvPr>
              <p:custDataLst>
                <p:tags r:id="rId8"/>
              </p:custDataLst>
            </p:nvPr>
          </p:nvSpPr>
          <p:spPr>
            <a:xfrm>
              <a:off x="1072" y="3680"/>
              <a:ext cx="687" cy="68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US" altLang="zh-CN"/>
                <a:t>1</a:t>
              </a:r>
              <a:endParaRPr lang="en-US" altLang="zh-CN"/>
            </a:p>
          </p:txBody>
        </p:sp>
        <p:sp>
          <p:nvSpPr>
            <p:cNvPr id="67" name="文本框 66"/>
            <p:cNvSpPr txBox="1"/>
            <p:nvPr>
              <p:custDataLst>
                <p:tags r:id="rId9"/>
              </p:custDataLst>
            </p:nvPr>
          </p:nvSpPr>
          <p:spPr>
            <a:xfrm>
              <a:off x="1162" y="2955"/>
              <a:ext cx="539" cy="6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b="1">
                  <a:solidFill>
                    <a:srgbClr val="002060"/>
                  </a:solidFill>
                </a:rPr>
                <a:t>B</a:t>
              </a:r>
              <a:endParaRPr lang="en-US" altLang="zh-CN" b="1">
                <a:solidFill>
                  <a:srgbClr val="002060"/>
                </a:solidFill>
              </a:endParaRPr>
            </a:p>
          </p:txBody>
        </p:sp>
        <p:sp>
          <p:nvSpPr>
            <p:cNvPr id="68" name="文本框 67"/>
            <p:cNvSpPr txBox="1"/>
            <p:nvPr>
              <p:custDataLst>
                <p:tags r:id="rId10"/>
              </p:custDataLst>
            </p:nvPr>
          </p:nvSpPr>
          <p:spPr>
            <a:xfrm>
              <a:off x="2146" y="2955"/>
              <a:ext cx="539" cy="6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b="1">
                  <a:solidFill>
                    <a:srgbClr val="002060"/>
                  </a:solidFill>
                </a:rPr>
                <a:t>D</a:t>
              </a:r>
              <a:endParaRPr lang="en-US" altLang="zh-CN" b="1">
                <a:solidFill>
                  <a:srgbClr val="002060"/>
                </a:solidFill>
              </a:endParaRPr>
            </a:p>
          </p:txBody>
        </p:sp>
        <p:sp>
          <p:nvSpPr>
            <p:cNvPr id="69" name="文本框 68"/>
            <p:cNvSpPr txBox="1"/>
            <p:nvPr>
              <p:custDataLst>
                <p:tags r:id="rId11"/>
              </p:custDataLst>
            </p:nvPr>
          </p:nvSpPr>
          <p:spPr>
            <a:xfrm>
              <a:off x="3036" y="2955"/>
              <a:ext cx="539" cy="6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b="1">
                  <a:solidFill>
                    <a:srgbClr val="002060"/>
                  </a:solidFill>
                </a:rPr>
                <a:t>A</a:t>
              </a:r>
              <a:endParaRPr lang="en-US" altLang="zh-CN" b="1">
                <a:solidFill>
                  <a:srgbClr val="002060"/>
                </a:solidFill>
              </a:endParaRPr>
            </a:p>
          </p:txBody>
        </p:sp>
        <p:sp>
          <p:nvSpPr>
            <p:cNvPr id="70" name="文本框 69"/>
            <p:cNvSpPr txBox="1"/>
            <p:nvPr>
              <p:custDataLst>
                <p:tags r:id="rId12"/>
              </p:custDataLst>
            </p:nvPr>
          </p:nvSpPr>
          <p:spPr>
            <a:xfrm>
              <a:off x="3930" y="2955"/>
              <a:ext cx="539" cy="6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b="1">
                  <a:solidFill>
                    <a:srgbClr val="002060"/>
                  </a:solidFill>
                </a:rPr>
                <a:t>C</a:t>
              </a:r>
              <a:endParaRPr lang="en-US" altLang="zh-CN" b="1">
                <a:solidFill>
                  <a:srgbClr val="002060"/>
                </a:solidFill>
              </a:endParaRPr>
            </a:p>
          </p:txBody>
        </p:sp>
      </p:grpSp>
      <p:grpSp>
        <p:nvGrpSpPr>
          <p:cNvPr id="103" name="组合 102"/>
          <p:cNvGrpSpPr/>
          <p:nvPr/>
        </p:nvGrpSpPr>
        <p:grpSpPr>
          <a:xfrm>
            <a:off x="7413625" y="1271270"/>
            <a:ext cx="2588260" cy="1835228"/>
            <a:chOff x="9229" y="519"/>
            <a:chExt cx="4315" cy="3059"/>
          </a:xfrm>
        </p:grpSpPr>
        <p:sp>
          <p:nvSpPr>
            <p:cNvPr id="36" name="圆角矩形 35"/>
            <p:cNvSpPr/>
            <p:nvPr>
              <p:custDataLst>
                <p:tags r:id="rId13"/>
              </p:custDataLst>
            </p:nvPr>
          </p:nvSpPr>
          <p:spPr>
            <a:xfrm>
              <a:off x="9229" y="2308"/>
              <a:ext cx="656" cy="65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US" altLang="zh-CN"/>
                <a:t>1</a:t>
              </a:r>
              <a:endParaRPr lang="en-US" altLang="zh-CN"/>
            </a:p>
          </p:txBody>
        </p:sp>
        <p:sp>
          <p:nvSpPr>
            <p:cNvPr id="38" name="矩形 37"/>
            <p:cNvSpPr/>
            <p:nvPr>
              <p:custDataLst>
                <p:tags r:id="rId14"/>
              </p:custDataLst>
            </p:nvPr>
          </p:nvSpPr>
          <p:spPr>
            <a:xfrm>
              <a:off x="9736" y="1117"/>
              <a:ext cx="952" cy="9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9" name="矩形 38"/>
            <p:cNvSpPr/>
            <p:nvPr>
              <p:custDataLst>
                <p:tags r:id="rId15"/>
              </p:custDataLst>
            </p:nvPr>
          </p:nvSpPr>
          <p:spPr>
            <a:xfrm>
              <a:off x="10688" y="1117"/>
              <a:ext cx="952" cy="9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40" name="矩形 39"/>
            <p:cNvSpPr/>
            <p:nvPr>
              <p:custDataLst>
                <p:tags r:id="rId16"/>
              </p:custDataLst>
            </p:nvPr>
          </p:nvSpPr>
          <p:spPr>
            <a:xfrm>
              <a:off x="11640" y="1117"/>
              <a:ext cx="952" cy="9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42" name="椭圆 41"/>
            <p:cNvSpPr/>
            <p:nvPr>
              <p:custDataLst>
                <p:tags r:id="rId17"/>
              </p:custDataLst>
            </p:nvPr>
          </p:nvSpPr>
          <p:spPr>
            <a:xfrm>
              <a:off x="10821" y="1250"/>
              <a:ext cx="687" cy="68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US" altLang="zh-CN"/>
                <a:t>5</a:t>
              </a:r>
              <a:endParaRPr lang="en-US" altLang="zh-CN"/>
            </a:p>
          </p:txBody>
        </p:sp>
        <p:sp>
          <p:nvSpPr>
            <p:cNvPr id="43" name="椭圆 42"/>
            <p:cNvSpPr/>
            <p:nvPr>
              <p:custDataLst>
                <p:tags r:id="rId18"/>
              </p:custDataLst>
            </p:nvPr>
          </p:nvSpPr>
          <p:spPr>
            <a:xfrm>
              <a:off x="11773" y="1250"/>
              <a:ext cx="687" cy="68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US" altLang="zh-CN"/>
                <a:t>6</a:t>
              </a:r>
              <a:endParaRPr lang="en-US" altLang="zh-CN"/>
            </a:p>
          </p:txBody>
        </p:sp>
        <p:sp>
          <p:nvSpPr>
            <p:cNvPr id="46" name="椭圆 45"/>
            <p:cNvSpPr/>
            <p:nvPr>
              <p:custDataLst>
                <p:tags r:id="rId19"/>
              </p:custDataLst>
            </p:nvPr>
          </p:nvSpPr>
          <p:spPr>
            <a:xfrm>
              <a:off x="9885" y="1249"/>
              <a:ext cx="687" cy="68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US" altLang="zh-CN"/>
                <a:t>4</a:t>
              </a:r>
              <a:endParaRPr lang="en-US" altLang="zh-CN"/>
            </a:p>
          </p:txBody>
        </p:sp>
        <p:sp>
          <p:nvSpPr>
            <p:cNvPr id="47" name="圆角矩形 46"/>
            <p:cNvSpPr/>
            <p:nvPr>
              <p:custDataLst>
                <p:tags r:id="rId20"/>
              </p:custDataLst>
            </p:nvPr>
          </p:nvSpPr>
          <p:spPr>
            <a:xfrm>
              <a:off x="10541" y="2308"/>
              <a:ext cx="656" cy="65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US" altLang="zh-CN"/>
                <a:t>3</a:t>
              </a:r>
              <a:endParaRPr lang="en-US" altLang="zh-CN"/>
            </a:p>
          </p:txBody>
        </p:sp>
        <p:cxnSp>
          <p:nvCxnSpPr>
            <p:cNvPr id="48" name="直接连接符 47"/>
            <p:cNvCxnSpPr>
              <a:stCxn id="46" idx="3"/>
              <a:endCxn id="36" idx="0"/>
            </p:cNvCxnSpPr>
            <p:nvPr>
              <p:custDataLst>
                <p:tags r:id="rId21"/>
              </p:custDataLst>
            </p:nvPr>
          </p:nvCxnSpPr>
          <p:spPr>
            <a:xfrm flipH="1">
              <a:off x="9557" y="1835"/>
              <a:ext cx="429" cy="473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接连接符 48"/>
            <p:cNvCxnSpPr>
              <a:stCxn id="47" idx="0"/>
              <a:endCxn id="46" idx="5"/>
            </p:cNvCxnSpPr>
            <p:nvPr>
              <p:custDataLst>
                <p:tags r:id="rId22"/>
              </p:custDataLst>
            </p:nvPr>
          </p:nvCxnSpPr>
          <p:spPr>
            <a:xfrm flipH="1" flipV="1">
              <a:off x="10471" y="1835"/>
              <a:ext cx="398" cy="473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文本框 49"/>
            <p:cNvSpPr txBox="1"/>
            <p:nvPr>
              <p:custDataLst>
                <p:tags r:id="rId23"/>
              </p:custDataLst>
            </p:nvPr>
          </p:nvSpPr>
          <p:spPr>
            <a:xfrm>
              <a:off x="9229" y="2964"/>
              <a:ext cx="539" cy="6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b="1">
                  <a:solidFill>
                    <a:srgbClr val="002060"/>
                  </a:solidFill>
                </a:rPr>
                <a:t>B</a:t>
              </a:r>
              <a:endParaRPr lang="en-US" altLang="zh-CN" b="1">
                <a:solidFill>
                  <a:srgbClr val="002060"/>
                </a:solidFill>
              </a:endParaRPr>
            </a:p>
          </p:txBody>
        </p:sp>
        <p:sp>
          <p:nvSpPr>
            <p:cNvPr id="51" name="文本框 50"/>
            <p:cNvSpPr txBox="1"/>
            <p:nvPr>
              <p:custDataLst>
                <p:tags r:id="rId24"/>
              </p:custDataLst>
            </p:nvPr>
          </p:nvSpPr>
          <p:spPr>
            <a:xfrm>
              <a:off x="10572" y="2964"/>
              <a:ext cx="539" cy="6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b="1">
                  <a:solidFill>
                    <a:srgbClr val="002060"/>
                  </a:solidFill>
                </a:rPr>
                <a:t>D</a:t>
              </a:r>
              <a:endParaRPr lang="en-US" altLang="zh-CN" b="1">
                <a:solidFill>
                  <a:srgbClr val="002060"/>
                </a:solidFill>
              </a:endParaRPr>
            </a:p>
          </p:txBody>
        </p:sp>
        <p:sp>
          <p:nvSpPr>
            <p:cNvPr id="71" name="文本框 70"/>
            <p:cNvSpPr txBox="1"/>
            <p:nvPr>
              <p:custDataLst>
                <p:tags r:id="rId25"/>
              </p:custDataLst>
            </p:nvPr>
          </p:nvSpPr>
          <p:spPr>
            <a:xfrm>
              <a:off x="11027" y="519"/>
              <a:ext cx="539" cy="6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b="1">
                  <a:solidFill>
                    <a:srgbClr val="002060"/>
                  </a:solidFill>
                </a:rPr>
                <a:t>A</a:t>
              </a:r>
              <a:endParaRPr lang="en-US" altLang="zh-CN" b="1">
                <a:solidFill>
                  <a:srgbClr val="002060"/>
                </a:solidFill>
              </a:endParaRPr>
            </a:p>
          </p:txBody>
        </p:sp>
        <p:sp>
          <p:nvSpPr>
            <p:cNvPr id="72" name="文本框 71"/>
            <p:cNvSpPr txBox="1"/>
            <p:nvPr>
              <p:custDataLst>
                <p:tags r:id="rId26"/>
              </p:custDataLst>
            </p:nvPr>
          </p:nvSpPr>
          <p:spPr>
            <a:xfrm>
              <a:off x="11921" y="519"/>
              <a:ext cx="539" cy="6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b="1">
                  <a:solidFill>
                    <a:srgbClr val="002060"/>
                  </a:solidFill>
                </a:rPr>
                <a:t>C</a:t>
              </a:r>
              <a:endParaRPr lang="en-US" altLang="zh-CN" b="1">
                <a:solidFill>
                  <a:srgbClr val="002060"/>
                </a:solidFill>
              </a:endParaRPr>
            </a:p>
          </p:txBody>
        </p:sp>
        <p:sp>
          <p:nvSpPr>
            <p:cNvPr id="94" name="矩形 93"/>
            <p:cNvSpPr/>
            <p:nvPr>
              <p:custDataLst>
                <p:tags r:id="rId27"/>
              </p:custDataLst>
            </p:nvPr>
          </p:nvSpPr>
          <p:spPr>
            <a:xfrm>
              <a:off x="12592" y="1117"/>
              <a:ext cx="952" cy="9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100" name="组合 99"/>
          <p:cNvGrpSpPr/>
          <p:nvPr/>
        </p:nvGrpSpPr>
        <p:grpSpPr>
          <a:xfrm>
            <a:off x="7593965" y="3529965"/>
            <a:ext cx="2766060" cy="3002991"/>
            <a:chOff x="11947" y="4776"/>
            <a:chExt cx="4612" cy="5006"/>
          </a:xfrm>
        </p:grpSpPr>
        <p:sp>
          <p:nvSpPr>
            <p:cNvPr id="75" name="圆角矩形 74"/>
            <p:cNvSpPr/>
            <p:nvPr>
              <p:custDataLst>
                <p:tags r:id="rId28"/>
              </p:custDataLst>
            </p:nvPr>
          </p:nvSpPr>
          <p:spPr>
            <a:xfrm>
              <a:off x="11947" y="8512"/>
              <a:ext cx="656" cy="65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US" altLang="zh-CN"/>
                <a:t>1</a:t>
              </a:r>
              <a:endParaRPr lang="en-US" altLang="zh-CN"/>
            </a:p>
          </p:txBody>
        </p:sp>
        <p:sp>
          <p:nvSpPr>
            <p:cNvPr id="76" name="矩形 75"/>
            <p:cNvSpPr/>
            <p:nvPr>
              <p:custDataLst>
                <p:tags r:id="rId29"/>
              </p:custDataLst>
            </p:nvPr>
          </p:nvSpPr>
          <p:spPr>
            <a:xfrm>
              <a:off x="13703" y="4776"/>
              <a:ext cx="952" cy="9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7" name="矩形 76"/>
            <p:cNvSpPr/>
            <p:nvPr>
              <p:custDataLst>
                <p:tags r:id="rId30"/>
              </p:custDataLst>
            </p:nvPr>
          </p:nvSpPr>
          <p:spPr>
            <a:xfrm>
              <a:off x="12751" y="4776"/>
              <a:ext cx="952" cy="9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8" name="椭圆 77"/>
            <p:cNvSpPr/>
            <p:nvPr>
              <p:custDataLst>
                <p:tags r:id="rId31"/>
              </p:custDataLst>
            </p:nvPr>
          </p:nvSpPr>
          <p:spPr>
            <a:xfrm>
              <a:off x="13486" y="6227"/>
              <a:ext cx="687" cy="68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US" altLang="zh-CN"/>
                <a:t>9</a:t>
              </a:r>
              <a:endParaRPr lang="en-US" altLang="zh-CN"/>
            </a:p>
          </p:txBody>
        </p:sp>
        <p:sp>
          <p:nvSpPr>
            <p:cNvPr id="79" name="椭圆 78"/>
            <p:cNvSpPr/>
            <p:nvPr>
              <p:custDataLst>
                <p:tags r:id="rId32"/>
              </p:custDataLst>
            </p:nvPr>
          </p:nvSpPr>
          <p:spPr>
            <a:xfrm>
              <a:off x="12884" y="4909"/>
              <a:ext cx="687" cy="68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p>
              <a:pPr algn="ctr"/>
              <a:r>
                <a:rPr lang="en-US" altLang="zh-CN"/>
                <a:t>15</a:t>
              </a:r>
              <a:endParaRPr lang="en-US" altLang="zh-CN"/>
            </a:p>
          </p:txBody>
        </p:sp>
        <p:sp>
          <p:nvSpPr>
            <p:cNvPr id="80" name="椭圆 79"/>
            <p:cNvSpPr/>
            <p:nvPr>
              <p:custDataLst>
                <p:tags r:id="rId33"/>
              </p:custDataLst>
            </p:nvPr>
          </p:nvSpPr>
          <p:spPr>
            <a:xfrm>
              <a:off x="12603" y="7453"/>
              <a:ext cx="687" cy="68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US" altLang="zh-CN"/>
                <a:t>4</a:t>
              </a:r>
              <a:endParaRPr lang="en-US" altLang="zh-CN"/>
            </a:p>
          </p:txBody>
        </p:sp>
        <p:sp>
          <p:nvSpPr>
            <p:cNvPr id="81" name="圆角矩形 80"/>
            <p:cNvSpPr/>
            <p:nvPr>
              <p:custDataLst>
                <p:tags r:id="rId34"/>
              </p:custDataLst>
            </p:nvPr>
          </p:nvSpPr>
          <p:spPr>
            <a:xfrm>
              <a:off x="13259" y="8512"/>
              <a:ext cx="656" cy="65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US" altLang="zh-CN"/>
                <a:t>3</a:t>
              </a:r>
              <a:endParaRPr lang="en-US" altLang="zh-CN"/>
            </a:p>
          </p:txBody>
        </p:sp>
        <p:cxnSp>
          <p:nvCxnSpPr>
            <p:cNvPr id="82" name="直接连接符 81"/>
            <p:cNvCxnSpPr>
              <a:stCxn id="80" idx="3"/>
              <a:endCxn id="75" idx="0"/>
            </p:cNvCxnSpPr>
            <p:nvPr>
              <p:custDataLst>
                <p:tags r:id="rId35"/>
              </p:custDataLst>
            </p:nvPr>
          </p:nvCxnSpPr>
          <p:spPr>
            <a:xfrm flipH="1">
              <a:off x="12275" y="8039"/>
              <a:ext cx="429" cy="473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接连接符 82"/>
            <p:cNvCxnSpPr>
              <a:stCxn id="81" idx="0"/>
              <a:endCxn id="80" idx="5"/>
            </p:cNvCxnSpPr>
            <p:nvPr>
              <p:custDataLst>
                <p:tags r:id="rId36"/>
              </p:custDataLst>
            </p:nvPr>
          </p:nvCxnSpPr>
          <p:spPr>
            <a:xfrm flipH="1" flipV="1">
              <a:off x="13189" y="8039"/>
              <a:ext cx="398" cy="473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文本框 83"/>
            <p:cNvSpPr txBox="1"/>
            <p:nvPr>
              <p:custDataLst>
                <p:tags r:id="rId37"/>
              </p:custDataLst>
            </p:nvPr>
          </p:nvSpPr>
          <p:spPr>
            <a:xfrm>
              <a:off x="11947" y="9168"/>
              <a:ext cx="539" cy="6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b="1">
                  <a:solidFill>
                    <a:srgbClr val="002060"/>
                  </a:solidFill>
                </a:rPr>
                <a:t>B</a:t>
              </a:r>
              <a:endParaRPr lang="en-US" altLang="zh-CN" b="1">
                <a:solidFill>
                  <a:srgbClr val="002060"/>
                </a:solidFill>
              </a:endParaRPr>
            </a:p>
          </p:txBody>
        </p:sp>
        <p:sp>
          <p:nvSpPr>
            <p:cNvPr id="85" name="文本框 84"/>
            <p:cNvSpPr txBox="1"/>
            <p:nvPr>
              <p:custDataLst>
                <p:tags r:id="rId38"/>
              </p:custDataLst>
            </p:nvPr>
          </p:nvSpPr>
          <p:spPr>
            <a:xfrm>
              <a:off x="13290" y="9168"/>
              <a:ext cx="539" cy="6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b="1">
                  <a:solidFill>
                    <a:srgbClr val="002060"/>
                  </a:solidFill>
                </a:rPr>
                <a:t>D</a:t>
              </a:r>
              <a:endParaRPr lang="en-US" altLang="zh-CN" b="1">
                <a:solidFill>
                  <a:srgbClr val="002060"/>
                </a:solidFill>
              </a:endParaRPr>
            </a:p>
          </p:txBody>
        </p:sp>
        <p:sp>
          <p:nvSpPr>
            <p:cNvPr id="86" name="圆角矩形 85"/>
            <p:cNvSpPr/>
            <p:nvPr>
              <p:custDataLst>
                <p:tags r:id="rId39"/>
              </p:custDataLst>
            </p:nvPr>
          </p:nvSpPr>
          <p:spPr>
            <a:xfrm>
              <a:off x="14327" y="7551"/>
              <a:ext cx="656" cy="65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US" altLang="zh-CN"/>
                <a:t>5</a:t>
              </a:r>
              <a:endParaRPr lang="en-US" altLang="zh-CN"/>
            </a:p>
          </p:txBody>
        </p:sp>
        <p:cxnSp>
          <p:nvCxnSpPr>
            <p:cNvPr id="87" name="直接连接符 86"/>
            <p:cNvCxnSpPr>
              <a:stCxn id="78" idx="3"/>
              <a:endCxn id="80" idx="0"/>
            </p:cNvCxnSpPr>
            <p:nvPr>
              <p:custDataLst>
                <p:tags r:id="rId40"/>
              </p:custDataLst>
            </p:nvPr>
          </p:nvCxnSpPr>
          <p:spPr>
            <a:xfrm flipH="1">
              <a:off x="12947" y="6813"/>
              <a:ext cx="640" cy="64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接连接符 87"/>
            <p:cNvCxnSpPr>
              <a:stCxn id="86" idx="0"/>
              <a:endCxn id="78" idx="5"/>
            </p:cNvCxnSpPr>
            <p:nvPr>
              <p:custDataLst>
                <p:tags r:id="rId41"/>
              </p:custDataLst>
            </p:nvPr>
          </p:nvCxnSpPr>
          <p:spPr>
            <a:xfrm flipH="1" flipV="1">
              <a:off x="14072" y="6813"/>
              <a:ext cx="583" cy="738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文本框 88"/>
            <p:cNvSpPr txBox="1"/>
            <p:nvPr>
              <p:custDataLst>
                <p:tags r:id="rId42"/>
              </p:custDataLst>
            </p:nvPr>
          </p:nvSpPr>
          <p:spPr>
            <a:xfrm>
              <a:off x="14386" y="8207"/>
              <a:ext cx="539" cy="6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b="1">
                  <a:solidFill>
                    <a:srgbClr val="002060"/>
                  </a:solidFill>
                </a:rPr>
                <a:t>A</a:t>
              </a:r>
              <a:endParaRPr lang="en-US" altLang="zh-CN" b="1">
                <a:solidFill>
                  <a:srgbClr val="002060"/>
                </a:solidFill>
              </a:endParaRPr>
            </a:p>
          </p:txBody>
        </p:sp>
        <p:sp>
          <p:nvSpPr>
            <p:cNvPr id="90" name="文本框 89"/>
            <p:cNvSpPr txBox="1"/>
            <p:nvPr>
              <p:custDataLst>
                <p:tags r:id="rId43"/>
              </p:custDataLst>
            </p:nvPr>
          </p:nvSpPr>
          <p:spPr>
            <a:xfrm>
              <a:off x="12275" y="6914"/>
              <a:ext cx="539" cy="6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b="1">
                  <a:solidFill>
                    <a:srgbClr val="002060"/>
                  </a:solidFill>
                </a:rPr>
                <a:t>C</a:t>
              </a:r>
              <a:endParaRPr lang="en-US" altLang="zh-CN" b="1">
                <a:solidFill>
                  <a:srgbClr val="002060"/>
                </a:solidFill>
              </a:endParaRPr>
            </a:p>
          </p:txBody>
        </p:sp>
        <p:sp>
          <p:nvSpPr>
            <p:cNvPr id="91" name="圆角矩形 90"/>
            <p:cNvSpPr/>
            <p:nvPr>
              <p:custDataLst>
                <p:tags r:id="rId44"/>
              </p:custDataLst>
            </p:nvPr>
          </p:nvSpPr>
          <p:spPr>
            <a:xfrm>
              <a:off x="12209" y="6295"/>
              <a:ext cx="656" cy="65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US" altLang="zh-CN"/>
                <a:t>6</a:t>
              </a:r>
              <a:endParaRPr lang="en-US" altLang="zh-CN"/>
            </a:p>
          </p:txBody>
        </p:sp>
        <p:cxnSp>
          <p:nvCxnSpPr>
            <p:cNvPr id="92" name="直接连接符 91"/>
            <p:cNvCxnSpPr>
              <a:stCxn id="79" idx="3"/>
              <a:endCxn id="91" idx="0"/>
            </p:cNvCxnSpPr>
            <p:nvPr>
              <p:custDataLst>
                <p:tags r:id="rId45"/>
              </p:custDataLst>
            </p:nvPr>
          </p:nvCxnSpPr>
          <p:spPr>
            <a:xfrm flipH="1">
              <a:off x="12537" y="5495"/>
              <a:ext cx="448" cy="8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接连接符 92"/>
            <p:cNvCxnSpPr>
              <a:stCxn id="78" idx="0"/>
              <a:endCxn id="79" idx="5"/>
            </p:cNvCxnSpPr>
            <p:nvPr>
              <p:custDataLst>
                <p:tags r:id="rId46"/>
              </p:custDataLst>
            </p:nvPr>
          </p:nvCxnSpPr>
          <p:spPr>
            <a:xfrm flipH="1" flipV="1">
              <a:off x="13470" y="5495"/>
              <a:ext cx="360" cy="732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矩形 96"/>
            <p:cNvSpPr/>
            <p:nvPr>
              <p:custDataLst>
                <p:tags r:id="rId47"/>
              </p:custDataLst>
            </p:nvPr>
          </p:nvSpPr>
          <p:spPr>
            <a:xfrm>
              <a:off x="14655" y="4776"/>
              <a:ext cx="952" cy="9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8" name="矩形 97"/>
            <p:cNvSpPr/>
            <p:nvPr>
              <p:custDataLst>
                <p:tags r:id="rId48"/>
              </p:custDataLst>
            </p:nvPr>
          </p:nvSpPr>
          <p:spPr>
            <a:xfrm>
              <a:off x="15607" y="4776"/>
              <a:ext cx="952" cy="9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101" name="组合 100"/>
          <p:cNvGrpSpPr/>
          <p:nvPr/>
        </p:nvGrpSpPr>
        <p:grpSpPr>
          <a:xfrm>
            <a:off x="2246630" y="3559810"/>
            <a:ext cx="2569845" cy="2557225"/>
            <a:chOff x="3653" y="5669"/>
            <a:chExt cx="4284" cy="4262"/>
          </a:xfrm>
        </p:grpSpPr>
        <p:sp>
          <p:nvSpPr>
            <p:cNvPr id="52" name="圆角矩形 51"/>
            <p:cNvSpPr/>
            <p:nvPr>
              <p:custDataLst>
                <p:tags r:id="rId49"/>
              </p:custDataLst>
            </p:nvPr>
          </p:nvSpPr>
          <p:spPr>
            <a:xfrm>
              <a:off x="3653" y="8661"/>
              <a:ext cx="656" cy="65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US" altLang="zh-CN"/>
                <a:t>1</a:t>
              </a:r>
              <a:endParaRPr lang="en-US" altLang="zh-CN"/>
            </a:p>
          </p:txBody>
        </p:sp>
        <p:sp>
          <p:nvSpPr>
            <p:cNvPr id="54" name="矩形 53"/>
            <p:cNvSpPr/>
            <p:nvPr>
              <p:custDataLst>
                <p:tags r:id="rId50"/>
              </p:custDataLst>
            </p:nvPr>
          </p:nvSpPr>
          <p:spPr>
            <a:xfrm>
              <a:off x="5081" y="6249"/>
              <a:ext cx="952" cy="9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55" name="矩形 54"/>
            <p:cNvSpPr/>
            <p:nvPr>
              <p:custDataLst>
                <p:tags r:id="rId51"/>
              </p:custDataLst>
            </p:nvPr>
          </p:nvSpPr>
          <p:spPr>
            <a:xfrm>
              <a:off x="4129" y="6249"/>
              <a:ext cx="952" cy="9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56" name="椭圆 55"/>
            <p:cNvSpPr/>
            <p:nvPr>
              <p:custDataLst>
                <p:tags r:id="rId52"/>
              </p:custDataLst>
            </p:nvPr>
          </p:nvSpPr>
          <p:spPr>
            <a:xfrm>
              <a:off x="5192" y="6376"/>
              <a:ext cx="687" cy="68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US" altLang="zh-CN"/>
                <a:t>9</a:t>
              </a:r>
              <a:endParaRPr lang="en-US" altLang="zh-CN"/>
            </a:p>
          </p:txBody>
        </p:sp>
        <p:sp>
          <p:nvSpPr>
            <p:cNvPr id="57" name="椭圆 56"/>
            <p:cNvSpPr/>
            <p:nvPr>
              <p:custDataLst>
                <p:tags r:id="rId53"/>
              </p:custDataLst>
            </p:nvPr>
          </p:nvSpPr>
          <p:spPr>
            <a:xfrm>
              <a:off x="4262" y="6382"/>
              <a:ext cx="687" cy="68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US" altLang="zh-CN"/>
                <a:t>6</a:t>
              </a:r>
              <a:endParaRPr lang="en-US" altLang="zh-CN"/>
            </a:p>
          </p:txBody>
        </p:sp>
        <p:sp>
          <p:nvSpPr>
            <p:cNvPr id="58" name="椭圆 57"/>
            <p:cNvSpPr/>
            <p:nvPr>
              <p:custDataLst>
                <p:tags r:id="rId54"/>
              </p:custDataLst>
            </p:nvPr>
          </p:nvSpPr>
          <p:spPr>
            <a:xfrm>
              <a:off x="4309" y="7602"/>
              <a:ext cx="687" cy="68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US" altLang="zh-CN"/>
                <a:t>4</a:t>
              </a:r>
              <a:endParaRPr lang="en-US" altLang="zh-CN"/>
            </a:p>
          </p:txBody>
        </p:sp>
        <p:sp>
          <p:nvSpPr>
            <p:cNvPr id="59" name="圆角矩形 58"/>
            <p:cNvSpPr/>
            <p:nvPr>
              <p:custDataLst>
                <p:tags r:id="rId55"/>
              </p:custDataLst>
            </p:nvPr>
          </p:nvSpPr>
          <p:spPr>
            <a:xfrm>
              <a:off x="4965" y="8661"/>
              <a:ext cx="656" cy="65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US" altLang="zh-CN"/>
                <a:t>3</a:t>
              </a:r>
              <a:endParaRPr lang="en-US" altLang="zh-CN"/>
            </a:p>
          </p:txBody>
        </p:sp>
        <p:cxnSp>
          <p:nvCxnSpPr>
            <p:cNvPr id="60" name="直接连接符 59"/>
            <p:cNvCxnSpPr>
              <a:stCxn id="58" idx="3"/>
              <a:endCxn id="52" idx="0"/>
            </p:cNvCxnSpPr>
            <p:nvPr>
              <p:custDataLst>
                <p:tags r:id="rId56"/>
              </p:custDataLst>
            </p:nvPr>
          </p:nvCxnSpPr>
          <p:spPr>
            <a:xfrm flipH="1">
              <a:off x="3981" y="8188"/>
              <a:ext cx="429" cy="473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接连接符 60"/>
            <p:cNvCxnSpPr>
              <a:stCxn id="59" idx="0"/>
              <a:endCxn id="58" idx="5"/>
            </p:cNvCxnSpPr>
            <p:nvPr>
              <p:custDataLst>
                <p:tags r:id="rId57"/>
              </p:custDataLst>
            </p:nvPr>
          </p:nvCxnSpPr>
          <p:spPr>
            <a:xfrm flipH="1" flipV="1">
              <a:off x="4895" y="8188"/>
              <a:ext cx="398" cy="473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文本框 61"/>
            <p:cNvSpPr txBox="1"/>
            <p:nvPr>
              <p:custDataLst>
                <p:tags r:id="rId58"/>
              </p:custDataLst>
            </p:nvPr>
          </p:nvSpPr>
          <p:spPr>
            <a:xfrm>
              <a:off x="3723" y="9317"/>
              <a:ext cx="539" cy="6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b="1">
                  <a:solidFill>
                    <a:srgbClr val="002060"/>
                  </a:solidFill>
                </a:rPr>
                <a:t>B</a:t>
              </a:r>
              <a:endParaRPr lang="en-US" altLang="zh-CN" b="1">
                <a:solidFill>
                  <a:srgbClr val="002060"/>
                </a:solidFill>
              </a:endParaRPr>
            </a:p>
          </p:txBody>
        </p:sp>
        <p:sp>
          <p:nvSpPr>
            <p:cNvPr id="63" name="文本框 62"/>
            <p:cNvSpPr txBox="1"/>
            <p:nvPr>
              <p:custDataLst>
                <p:tags r:id="rId59"/>
              </p:custDataLst>
            </p:nvPr>
          </p:nvSpPr>
          <p:spPr>
            <a:xfrm>
              <a:off x="5066" y="9317"/>
              <a:ext cx="539" cy="6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b="1">
                  <a:solidFill>
                    <a:srgbClr val="002060"/>
                  </a:solidFill>
                </a:rPr>
                <a:t>D</a:t>
              </a:r>
              <a:endParaRPr lang="en-US" altLang="zh-CN" b="1">
                <a:solidFill>
                  <a:srgbClr val="002060"/>
                </a:solidFill>
              </a:endParaRPr>
            </a:p>
          </p:txBody>
        </p:sp>
        <p:sp>
          <p:nvSpPr>
            <p:cNvPr id="64" name="圆角矩形 63"/>
            <p:cNvSpPr/>
            <p:nvPr>
              <p:custDataLst>
                <p:tags r:id="rId60"/>
              </p:custDataLst>
            </p:nvPr>
          </p:nvSpPr>
          <p:spPr>
            <a:xfrm>
              <a:off x="6033" y="7700"/>
              <a:ext cx="656" cy="65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US" altLang="zh-CN"/>
                <a:t>5</a:t>
              </a:r>
              <a:endParaRPr lang="en-US" altLang="zh-CN"/>
            </a:p>
          </p:txBody>
        </p:sp>
        <p:cxnSp>
          <p:nvCxnSpPr>
            <p:cNvPr id="65" name="直接连接符 64"/>
            <p:cNvCxnSpPr>
              <a:stCxn id="56" idx="3"/>
              <a:endCxn id="58" idx="0"/>
            </p:cNvCxnSpPr>
            <p:nvPr>
              <p:custDataLst>
                <p:tags r:id="rId61"/>
              </p:custDataLst>
            </p:nvPr>
          </p:nvCxnSpPr>
          <p:spPr>
            <a:xfrm flipH="1">
              <a:off x="4653" y="6962"/>
              <a:ext cx="640" cy="64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接连接符 65"/>
            <p:cNvCxnSpPr>
              <a:stCxn id="64" idx="0"/>
              <a:endCxn id="56" idx="5"/>
            </p:cNvCxnSpPr>
            <p:nvPr>
              <p:custDataLst>
                <p:tags r:id="rId62"/>
              </p:custDataLst>
            </p:nvPr>
          </p:nvCxnSpPr>
          <p:spPr>
            <a:xfrm flipH="1" flipV="1">
              <a:off x="5778" y="6962"/>
              <a:ext cx="583" cy="738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文本框 72"/>
            <p:cNvSpPr txBox="1"/>
            <p:nvPr>
              <p:custDataLst>
                <p:tags r:id="rId63"/>
              </p:custDataLst>
            </p:nvPr>
          </p:nvSpPr>
          <p:spPr>
            <a:xfrm>
              <a:off x="6092" y="8356"/>
              <a:ext cx="539" cy="6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b="1">
                  <a:solidFill>
                    <a:srgbClr val="002060"/>
                  </a:solidFill>
                </a:rPr>
                <a:t>A</a:t>
              </a:r>
              <a:endParaRPr lang="en-US" altLang="zh-CN" b="1">
                <a:solidFill>
                  <a:srgbClr val="002060"/>
                </a:solidFill>
              </a:endParaRPr>
            </a:p>
          </p:txBody>
        </p:sp>
        <p:sp>
          <p:nvSpPr>
            <p:cNvPr id="95" name="矩形 94"/>
            <p:cNvSpPr/>
            <p:nvPr>
              <p:custDataLst>
                <p:tags r:id="rId64"/>
              </p:custDataLst>
            </p:nvPr>
          </p:nvSpPr>
          <p:spPr>
            <a:xfrm>
              <a:off x="6033" y="6249"/>
              <a:ext cx="952" cy="9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6" name="矩形 95"/>
            <p:cNvSpPr/>
            <p:nvPr>
              <p:custDataLst>
                <p:tags r:id="rId65"/>
              </p:custDataLst>
            </p:nvPr>
          </p:nvSpPr>
          <p:spPr>
            <a:xfrm>
              <a:off x="6985" y="6249"/>
              <a:ext cx="952" cy="9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9" name="文本框 98"/>
            <p:cNvSpPr txBox="1"/>
            <p:nvPr>
              <p:custDataLst>
                <p:tags r:id="rId66"/>
              </p:custDataLst>
            </p:nvPr>
          </p:nvSpPr>
          <p:spPr>
            <a:xfrm>
              <a:off x="4309" y="5669"/>
              <a:ext cx="539" cy="6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b="1">
                  <a:solidFill>
                    <a:srgbClr val="002060"/>
                  </a:solidFill>
                </a:rPr>
                <a:t>C</a:t>
              </a:r>
              <a:endParaRPr lang="en-US" altLang="zh-CN" b="1">
                <a:solidFill>
                  <a:srgbClr val="002060"/>
                </a:solidFill>
              </a:endParaRPr>
            </a:p>
          </p:txBody>
        </p:sp>
      </p:grpSp>
      <p:sp>
        <p:nvSpPr>
          <p:cNvPr id="104" name="内容占位符 103"/>
          <p:cNvSpPr/>
          <p:nvPr>
            <p:ph idx="1"/>
          </p:nvPr>
        </p:nvSpPr>
        <p:spPr>
          <a:xfrm>
            <a:off x="608330" y="1490345"/>
            <a:ext cx="4017010" cy="433705"/>
          </a:xfrm>
        </p:spPr>
        <p:txBody>
          <a:bodyPr>
            <a:normAutofit lnSpcReduction="10000"/>
          </a:bodyPr>
          <a:p>
            <a:r>
              <a:rPr lang="en-US" altLang="zh-CN"/>
              <a:t>11</a:t>
            </a:r>
            <a:endParaRPr lang="en-US" altLang="zh-CN"/>
          </a:p>
        </p:txBody>
      </p:sp>
      <p:sp>
        <p:nvSpPr>
          <p:cNvPr id="105" name="右箭头 104"/>
          <p:cNvSpPr/>
          <p:nvPr/>
        </p:nvSpPr>
        <p:spPr>
          <a:xfrm>
            <a:off x="5749417" y="2135505"/>
            <a:ext cx="799465" cy="18161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6" name="文本框 105"/>
          <p:cNvSpPr txBox="1"/>
          <p:nvPr/>
        </p:nvSpPr>
        <p:spPr>
          <a:xfrm>
            <a:off x="5955157" y="1831340"/>
            <a:ext cx="387985" cy="369570"/>
          </a:xfrm>
          <a:prstGeom prst="rect">
            <a:avLst/>
          </a:prstGeom>
          <a:noFill/>
        </p:spPr>
        <p:txBody>
          <a:bodyPr wrap="square" lIns="36195" tIns="36195" rIns="36195" bIns="36195" rtlCol="0" anchor="ctr" anchorCtr="0">
            <a:noAutofit/>
          </a:bodyPr>
          <a:p>
            <a:pPr algn="ctr"/>
            <a:r>
              <a:rPr lang="zh-CN" altLang="en-US"/>
              <a:t>①</a:t>
            </a:r>
            <a:endParaRPr lang="zh-CN" altLang="en-US"/>
          </a:p>
        </p:txBody>
      </p:sp>
      <p:sp>
        <p:nvSpPr>
          <p:cNvPr id="107" name="右箭头 106"/>
          <p:cNvSpPr/>
          <p:nvPr>
            <p:custDataLst>
              <p:tags r:id="rId67"/>
            </p:custDataLst>
          </p:nvPr>
        </p:nvSpPr>
        <p:spPr>
          <a:xfrm rot="9060000">
            <a:off x="5749417" y="3247390"/>
            <a:ext cx="799465" cy="18161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8" name="文本框 107"/>
          <p:cNvSpPr txBox="1"/>
          <p:nvPr/>
        </p:nvSpPr>
        <p:spPr>
          <a:xfrm>
            <a:off x="5955157" y="2865755"/>
            <a:ext cx="387985" cy="369570"/>
          </a:xfrm>
          <a:prstGeom prst="rect">
            <a:avLst/>
          </a:prstGeom>
          <a:noFill/>
        </p:spPr>
        <p:txBody>
          <a:bodyPr wrap="square" lIns="36195" tIns="36195" rIns="36195" bIns="36195" rtlCol="0" anchor="ctr" anchorCtr="0">
            <a:noAutofit/>
          </a:bodyPr>
          <a:p>
            <a:pPr algn="ctr"/>
            <a:r>
              <a:rPr lang="zh-CN" altLang="en-US"/>
              <a:t>②</a:t>
            </a:r>
            <a:endParaRPr lang="zh-CN" altLang="en-US"/>
          </a:p>
        </p:txBody>
      </p:sp>
      <p:sp>
        <p:nvSpPr>
          <p:cNvPr id="109" name="右箭头 108"/>
          <p:cNvSpPr/>
          <p:nvPr>
            <p:custDataLst>
              <p:tags r:id="rId68"/>
            </p:custDataLst>
          </p:nvPr>
        </p:nvSpPr>
        <p:spPr>
          <a:xfrm>
            <a:off x="5749417" y="4335780"/>
            <a:ext cx="799465" cy="18161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0" name="文本框 109"/>
          <p:cNvSpPr txBox="1"/>
          <p:nvPr>
            <p:custDataLst>
              <p:tags r:id="rId69"/>
            </p:custDataLst>
          </p:nvPr>
        </p:nvSpPr>
        <p:spPr>
          <a:xfrm>
            <a:off x="5955157" y="4022090"/>
            <a:ext cx="387985" cy="369570"/>
          </a:xfrm>
          <a:prstGeom prst="rect">
            <a:avLst/>
          </a:prstGeom>
          <a:noFill/>
        </p:spPr>
        <p:txBody>
          <a:bodyPr wrap="square" lIns="36195" tIns="36195" rIns="36195" bIns="36195" rtlCol="0" anchor="ctr" anchorCtr="0">
            <a:noAutofit/>
          </a:bodyPr>
          <a:p>
            <a:pPr algn="ctr"/>
            <a:r>
              <a:rPr lang="zh-CN" altLang="en-US"/>
              <a:t>③</a:t>
            </a:r>
            <a:endParaRPr lang="zh-CN" altLang="en-US"/>
          </a:p>
        </p:txBody>
      </p:sp>
    </p:spTree>
    <p:custDataLst>
      <p:tags r:id="rId70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生成算法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8</a:t>
            </a:r>
            <a:r>
              <a:rPr lang="zh-CN" altLang="en-US"/>
              <a:t>、对每个非叶节点将</a:t>
            </a:r>
            <a:r>
              <a:rPr lang="en-US" altLang="zh-CN"/>
              <a:t>0</a:t>
            </a:r>
            <a:r>
              <a:rPr lang="zh-CN" altLang="en-US"/>
              <a:t>赋值给左边，</a:t>
            </a:r>
            <a:r>
              <a:rPr lang="en-US" altLang="zh-CN"/>
              <a:t>1</a:t>
            </a:r>
            <a:r>
              <a:rPr lang="zh-CN" altLang="en-US"/>
              <a:t>给右边，如下图所示：</a:t>
            </a:r>
            <a:endParaRPr lang="en-US" altLang="zh-CN"/>
          </a:p>
        </p:txBody>
      </p:sp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390015" y="2222500"/>
            <a:ext cx="8858885" cy="387858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获得编码表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8330" y="1490345"/>
            <a:ext cx="10968990" cy="5165090"/>
          </a:xfrm>
        </p:spPr>
        <p:txBody>
          <a:bodyPr>
            <a:noAutofit/>
          </a:bodyPr>
          <a:p>
            <a:r>
              <a:rPr lang="zh-CN" altLang="en-US" sz="1600"/>
              <a:t>根据编码表，原字符串长度从</a:t>
            </a:r>
            <a:r>
              <a:rPr lang="en-US" altLang="zh-CN" sz="1600"/>
              <a:t>120</a:t>
            </a:r>
            <a:r>
              <a:rPr lang="zh-CN" altLang="en-US" sz="1600"/>
              <a:t>位缩短到</a:t>
            </a:r>
            <a:r>
              <a:rPr lang="en-US" altLang="zh-CN" sz="1600"/>
              <a:t>28</a:t>
            </a:r>
            <a:r>
              <a:rPr lang="zh-CN" altLang="en-US" sz="1600"/>
              <a:t>位</a:t>
            </a:r>
            <a:endParaRPr lang="zh-CN" altLang="en-US" sz="1600"/>
          </a:p>
          <a:p>
            <a:endParaRPr lang="zh-CN" altLang="en-US" sz="1600"/>
          </a:p>
          <a:p>
            <a:endParaRPr lang="zh-CN" altLang="en-US" sz="1600"/>
          </a:p>
          <a:p>
            <a:endParaRPr lang="zh-CN" altLang="en-US" sz="1600"/>
          </a:p>
          <a:p>
            <a:endParaRPr lang="zh-CN" altLang="en-US" sz="1600"/>
          </a:p>
          <a:p>
            <a:endParaRPr lang="zh-CN" altLang="en-US" sz="1600"/>
          </a:p>
          <a:p>
            <a:endParaRPr lang="zh-CN" altLang="en-US" sz="1600"/>
          </a:p>
          <a:p>
            <a:endParaRPr lang="zh-CN" altLang="en-US" sz="1600"/>
          </a:p>
          <a:p>
            <a:endParaRPr lang="zh-CN" altLang="en-US" sz="1600"/>
          </a:p>
          <a:p>
            <a:r>
              <a:rPr lang="zh-CN" altLang="en-US" sz="1600"/>
              <a:t>BCAADDDCCACACAC </a:t>
            </a:r>
            <a:r>
              <a:rPr lang="en-US" altLang="zh-CN" sz="1600"/>
              <a:t>→ 1000111110110110100110110110</a:t>
            </a:r>
            <a:endParaRPr lang="en-US" altLang="zh-CN" sz="1600"/>
          </a:p>
          <a:p>
            <a:r>
              <a:rPr lang="zh-CN" altLang="en-US" sz="1600"/>
              <a:t>原编码：01000010010000110100000101000001010001000100010001000100010000110100001</a:t>
            </a:r>
            <a:br>
              <a:rPr lang="zh-CN" altLang="en-US" sz="1600"/>
            </a:br>
            <a:r>
              <a:rPr lang="zh-CN" altLang="en-US" sz="1600"/>
              <a:t>1010000010100001101000001010000110100000101000011</a:t>
            </a:r>
            <a:endParaRPr lang="zh-CN" altLang="en-US" sz="1600"/>
          </a:p>
        </p:txBody>
      </p:sp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1002665" y="1945005"/>
          <a:ext cx="9829800" cy="3409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5960"/>
                <a:gridCol w="1965960"/>
                <a:gridCol w="1965960"/>
                <a:gridCol w="1965960"/>
                <a:gridCol w="1965960"/>
              </a:tblGrid>
              <a:tr h="56832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Character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Frequency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Binary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Decimal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Size</a:t>
                      </a:r>
                      <a:endParaRPr lang="en-US" altLang="zh-CN"/>
                    </a:p>
                  </a:txBody>
                  <a:tcPr/>
                </a:tc>
              </a:tr>
              <a:tr h="56832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A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5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11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3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2*5=10</a:t>
                      </a:r>
                      <a:endParaRPr lang="en-US" altLang="zh-CN"/>
                    </a:p>
                  </a:txBody>
                  <a:tcPr/>
                </a:tc>
              </a:tr>
              <a:tr h="56832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B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1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100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4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3*1=3</a:t>
                      </a:r>
                      <a:endParaRPr lang="en-US" altLang="zh-CN"/>
                    </a:p>
                  </a:txBody>
                  <a:tcPr/>
                </a:tc>
              </a:tr>
              <a:tr h="56832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C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6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1*6=6</a:t>
                      </a:r>
                      <a:endParaRPr lang="en-US" altLang="zh-CN"/>
                    </a:p>
                  </a:txBody>
                  <a:tcPr/>
                </a:tc>
              </a:tr>
              <a:tr h="56832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D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3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101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5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3*3=9</a:t>
                      </a:r>
                      <a:endParaRPr lang="en-US" altLang="zh-CN"/>
                    </a:p>
                  </a:txBody>
                  <a:tcPr/>
                </a:tc>
              </a:tr>
              <a:tr h="56832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8*4=32 bits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15 bits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28 bits</a:t>
                      </a:r>
                      <a:endParaRPr lang="en-US" altLang="zh-CN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解码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通过对树的向下遍历即可，如</a:t>
            </a:r>
            <a:r>
              <a:rPr lang="en-US" altLang="zh-CN"/>
              <a:t>101</a:t>
            </a:r>
            <a:r>
              <a:rPr lang="zh-CN" altLang="en-US"/>
              <a:t>，可以得到</a:t>
            </a:r>
            <a:r>
              <a:rPr lang="en-US" altLang="zh-CN"/>
              <a:t>D</a:t>
            </a:r>
            <a:r>
              <a:rPr lang="zh-CN" altLang="en-US"/>
              <a:t>：</a:t>
            </a:r>
            <a:endParaRPr lang="zh-CN" altLang="en-US"/>
          </a:p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608455" y="2454275"/>
            <a:ext cx="7759065" cy="332549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BEAUTIFY_FLAG" val=""/>
</p:tagLst>
</file>

<file path=ppt/tags/tag101.xml><?xml version="1.0" encoding="utf-8"?>
<p:tagLst xmlns:p="http://schemas.openxmlformats.org/presentationml/2006/main">
  <p:tag name="KSO_WM_BEAUTIFY_FLAG" val=""/>
</p:tagLst>
</file>

<file path=ppt/tags/tag102.xml><?xml version="1.0" encoding="utf-8"?>
<p:tagLst xmlns:p="http://schemas.openxmlformats.org/presentationml/2006/main">
  <p:tag name="KSO_WM_BEAUTIFY_FLAG" val=""/>
</p:tagLst>
</file>

<file path=ppt/tags/tag103.xml><?xml version="1.0" encoding="utf-8"?>
<p:tagLst xmlns:p="http://schemas.openxmlformats.org/presentationml/2006/main">
  <p:tag name="KSO_WM_BEAUTIFY_FLAG" val=""/>
</p:tagLst>
</file>

<file path=ppt/tags/tag104.xml><?xml version="1.0" encoding="utf-8"?>
<p:tagLst xmlns:p="http://schemas.openxmlformats.org/presentationml/2006/main">
  <p:tag name="KSO_WM_BEAUTIFY_FLAG" val=""/>
</p:tagLst>
</file>

<file path=ppt/tags/tag105.xml><?xml version="1.0" encoding="utf-8"?>
<p:tagLst xmlns:p="http://schemas.openxmlformats.org/presentationml/2006/main">
  <p:tag name="KSO_WM_BEAUTIFY_FLAG" val=""/>
</p:tagLst>
</file>

<file path=ppt/tags/tag106.xml><?xml version="1.0" encoding="utf-8"?>
<p:tagLst xmlns:p="http://schemas.openxmlformats.org/presentationml/2006/main">
  <p:tag name="KSO_WM_BEAUTIFY_FLAG" val=""/>
</p:tagLst>
</file>

<file path=ppt/tags/tag107.xml><?xml version="1.0" encoding="utf-8"?>
<p:tagLst xmlns:p="http://schemas.openxmlformats.org/presentationml/2006/main">
  <p:tag name="KSO_WM_BEAUTIFY_FLAG" val=""/>
</p:tagLst>
</file>

<file path=ppt/tags/tag108.xml><?xml version="1.0" encoding="utf-8"?>
<p:tagLst xmlns:p="http://schemas.openxmlformats.org/presentationml/2006/main">
  <p:tag name="KSO_WM_BEAUTIFY_FLAG" val=""/>
</p:tagLst>
</file>

<file path=ppt/tags/tag109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BEAUTIFY_FLAG" val=""/>
</p:tagLst>
</file>

<file path=ppt/tags/tag111.xml><?xml version="1.0" encoding="utf-8"?>
<p:tagLst xmlns:p="http://schemas.openxmlformats.org/presentationml/2006/main">
  <p:tag name="KSO_WM_BEAUTIFY_FLAG" val=""/>
</p:tagLst>
</file>

<file path=ppt/tags/tag112.xml><?xml version="1.0" encoding="utf-8"?>
<p:tagLst xmlns:p="http://schemas.openxmlformats.org/presentationml/2006/main">
  <p:tag name="KSO_WM_BEAUTIFY_FLAG" val=""/>
</p:tagLst>
</file>

<file path=ppt/tags/tag113.xml><?xml version="1.0" encoding="utf-8"?>
<p:tagLst xmlns:p="http://schemas.openxmlformats.org/presentationml/2006/main">
  <p:tag name="KSO_WM_BEAUTIFY_FLAG" val=""/>
</p:tagLst>
</file>

<file path=ppt/tags/tag114.xml><?xml version="1.0" encoding="utf-8"?>
<p:tagLst xmlns:p="http://schemas.openxmlformats.org/presentationml/2006/main">
  <p:tag name="KSO_WM_BEAUTIFY_FLAG" val=""/>
</p:tagLst>
</file>

<file path=ppt/tags/tag115.xml><?xml version="1.0" encoding="utf-8"?>
<p:tagLst xmlns:p="http://schemas.openxmlformats.org/presentationml/2006/main">
  <p:tag name="KSO_WM_BEAUTIFY_FLAG" val=""/>
</p:tagLst>
</file>

<file path=ppt/tags/tag116.xml><?xml version="1.0" encoding="utf-8"?>
<p:tagLst xmlns:p="http://schemas.openxmlformats.org/presentationml/2006/main">
  <p:tag name="KSO_WM_BEAUTIFY_FLAG" val=""/>
</p:tagLst>
</file>

<file path=ppt/tags/tag117.xml><?xml version="1.0" encoding="utf-8"?>
<p:tagLst xmlns:p="http://schemas.openxmlformats.org/presentationml/2006/main">
  <p:tag name="KSO_WM_BEAUTIFY_FLAG" val=""/>
</p:tagLst>
</file>

<file path=ppt/tags/tag118.xml><?xml version="1.0" encoding="utf-8"?>
<p:tagLst xmlns:p="http://schemas.openxmlformats.org/presentationml/2006/main">
  <p:tag name="KSO_WM_BEAUTIFY_FLAG" val=""/>
</p:tagLst>
</file>

<file path=ppt/tags/tag119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BEAUTIFY_FLAG" val=""/>
</p:tagLst>
</file>

<file path=ppt/tags/tag121.xml><?xml version="1.0" encoding="utf-8"?>
<p:tagLst xmlns:p="http://schemas.openxmlformats.org/presentationml/2006/main">
  <p:tag name="KSO_WM_BEAUTIFY_FLAG" val=""/>
</p:tagLst>
</file>

<file path=ppt/tags/tag122.xml><?xml version="1.0" encoding="utf-8"?>
<p:tagLst xmlns:p="http://schemas.openxmlformats.org/presentationml/2006/main">
  <p:tag name="KSO_WM_BEAUTIFY_FLAG" val=""/>
</p:tagLst>
</file>

<file path=ppt/tags/tag123.xml><?xml version="1.0" encoding="utf-8"?>
<p:tagLst xmlns:p="http://schemas.openxmlformats.org/presentationml/2006/main">
  <p:tag name="KSO_WM_BEAUTIFY_FLAG" val=""/>
</p:tagLst>
</file>

<file path=ppt/tags/tag124.xml><?xml version="1.0" encoding="utf-8"?>
<p:tagLst xmlns:p="http://schemas.openxmlformats.org/presentationml/2006/main">
  <p:tag name="KSO_WM_BEAUTIFY_FLAG" val=""/>
</p:tagLst>
</file>

<file path=ppt/tags/tag125.xml><?xml version="1.0" encoding="utf-8"?>
<p:tagLst xmlns:p="http://schemas.openxmlformats.org/presentationml/2006/main">
  <p:tag name="KSO_WM_BEAUTIFY_FLAG" val=""/>
</p:tagLst>
</file>

<file path=ppt/tags/tag126.xml><?xml version="1.0" encoding="utf-8"?>
<p:tagLst xmlns:p="http://schemas.openxmlformats.org/presentationml/2006/main">
  <p:tag name="KSO_WM_BEAUTIFY_FLAG" val=""/>
</p:tagLst>
</file>

<file path=ppt/tags/tag127.xml><?xml version="1.0" encoding="utf-8"?>
<p:tagLst xmlns:p="http://schemas.openxmlformats.org/presentationml/2006/main">
  <p:tag name="KSO_WM_BEAUTIFY_FLAG" val=""/>
</p:tagLst>
</file>

<file path=ppt/tags/tag128.xml><?xml version="1.0" encoding="utf-8"?>
<p:tagLst xmlns:p="http://schemas.openxmlformats.org/presentationml/2006/main">
  <p:tag name="KSO_WM_BEAUTIFY_FLAG" val=""/>
</p:tagLst>
</file>

<file path=ppt/tags/tag129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BEAUTIFY_FLAG" val=""/>
</p:tagLst>
</file>

<file path=ppt/tags/tag131.xml><?xml version="1.0" encoding="utf-8"?>
<p:tagLst xmlns:p="http://schemas.openxmlformats.org/presentationml/2006/main">
  <p:tag name="KSO_WM_BEAUTIFY_FLAG" val=""/>
</p:tagLst>
</file>

<file path=ppt/tags/tag132.xml><?xml version="1.0" encoding="utf-8"?>
<p:tagLst xmlns:p="http://schemas.openxmlformats.org/presentationml/2006/main">
  <p:tag name="KSO_WM_BEAUTIFY_FLAG" val=""/>
</p:tagLst>
</file>

<file path=ppt/tags/tag133.xml><?xml version="1.0" encoding="utf-8"?>
<p:tagLst xmlns:p="http://schemas.openxmlformats.org/presentationml/2006/main">
  <p:tag name="KSO_WM_BEAUTIFY_FLAG" val=""/>
</p:tagLst>
</file>

<file path=ppt/tags/tag134.xml><?xml version="1.0" encoding="utf-8"?>
<p:tagLst xmlns:p="http://schemas.openxmlformats.org/presentationml/2006/main">
  <p:tag name="KSO_WM_BEAUTIFY_FLAG" val=""/>
</p:tagLst>
</file>

<file path=ppt/tags/tag135.xml><?xml version="1.0" encoding="utf-8"?>
<p:tagLst xmlns:p="http://schemas.openxmlformats.org/presentationml/2006/main">
  <p:tag name="KSO_WM_BEAUTIFY_FLAG" val=""/>
</p:tagLst>
</file>

<file path=ppt/tags/tag136.xml><?xml version="1.0" encoding="utf-8"?>
<p:tagLst xmlns:p="http://schemas.openxmlformats.org/presentationml/2006/main">
  <p:tag name="KSO_WM_BEAUTIFY_FLAG" val=""/>
</p:tagLst>
</file>

<file path=ppt/tags/tag137.xml><?xml version="1.0" encoding="utf-8"?>
<p:tagLst xmlns:p="http://schemas.openxmlformats.org/presentationml/2006/main">
  <p:tag name="KSO_WM_BEAUTIFY_FLAG" val=""/>
</p:tagLst>
</file>

<file path=ppt/tags/tag138.xml><?xml version="1.0" encoding="utf-8"?>
<p:tagLst xmlns:p="http://schemas.openxmlformats.org/presentationml/2006/main">
  <p:tag name="KSO_WM_BEAUTIFY_FLAG" val=""/>
</p:tagLst>
</file>

<file path=ppt/tags/tag139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BEAUTIFY_FLAG" val=""/>
</p:tagLst>
</file>

<file path=ppt/tags/tag141.xml><?xml version="1.0" encoding="utf-8"?>
<p:tagLst xmlns:p="http://schemas.openxmlformats.org/presentationml/2006/main">
  <p:tag name="KSO_WM_BEAUTIFY_FLAG" val=""/>
</p:tagLst>
</file>

<file path=ppt/tags/tag142.xml><?xml version="1.0" encoding="utf-8"?>
<p:tagLst xmlns:p="http://schemas.openxmlformats.org/presentationml/2006/main">
  <p:tag name="KSO_WM_BEAUTIFY_FLAG" val=""/>
</p:tagLst>
</file>

<file path=ppt/tags/tag143.xml><?xml version="1.0" encoding="utf-8"?>
<p:tagLst xmlns:p="http://schemas.openxmlformats.org/presentationml/2006/main">
  <p:tag name="KSO_WM_BEAUTIFY_FLAG" val=""/>
</p:tagLst>
</file>

<file path=ppt/tags/tag144.xml><?xml version="1.0" encoding="utf-8"?>
<p:tagLst xmlns:p="http://schemas.openxmlformats.org/presentationml/2006/main">
  <p:tag name="KSO_WM_BEAUTIFY_FLAG" val=""/>
</p:tagLst>
</file>

<file path=ppt/tags/tag145.xml><?xml version="1.0" encoding="utf-8"?>
<p:tagLst xmlns:p="http://schemas.openxmlformats.org/presentationml/2006/main">
  <p:tag name="KSO_WM_BEAUTIFY_FLAG" val=""/>
</p:tagLst>
</file>

<file path=ppt/tags/tag146.xml><?xml version="1.0" encoding="utf-8"?>
<p:tagLst xmlns:p="http://schemas.openxmlformats.org/presentationml/2006/main">
  <p:tag name="KSO_WM_BEAUTIFY_FLAG" val=""/>
</p:tagLst>
</file>

<file path=ppt/tags/tag147.xml><?xml version="1.0" encoding="utf-8"?>
<p:tagLst xmlns:p="http://schemas.openxmlformats.org/presentationml/2006/main">
  <p:tag name="KSO_WM_BEAUTIFY_FLAG" val=""/>
</p:tagLst>
</file>

<file path=ppt/tags/tag148.xml><?xml version="1.0" encoding="utf-8"?>
<p:tagLst xmlns:p="http://schemas.openxmlformats.org/presentationml/2006/main">
  <p:tag name="KSO_WM_BEAUTIFY_FLAG" val=""/>
</p:tagLst>
</file>

<file path=ppt/tags/tag149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BEAUTIFY_FLAG" val=""/>
</p:tagLst>
</file>

<file path=ppt/tags/tag151.xml><?xml version="1.0" encoding="utf-8"?>
<p:tagLst xmlns:p="http://schemas.openxmlformats.org/presentationml/2006/main">
  <p:tag name="KSO_WM_BEAUTIFY_FLAG" val=""/>
</p:tagLst>
</file>

<file path=ppt/tags/tag152.xml><?xml version="1.0" encoding="utf-8"?>
<p:tagLst xmlns:p="http://schemas.openxmlformats.org/presentationml/2006/main">
  <p:tag name="KSO_WM_BEAUTIFY_FLAG" val=""/>
</p:tagLst>
</file>

<file path=ppt/tags/tag153.xml><?xml version="1.0" encoding="utf-8"?>
<p:tagLst xmlns:p="http://schemas.openxmlformats.org/presentationml/2006/main">
  <p:tag name="KSO_WM_BEAUTIFY_FLAG" val=""/>
</p:tagLst>
</file>

<file path=ppt/tags/tag154.xml><?xml version="1.0" encoding="utf-8"?>
<p:tagLst xmlns:p="http://schemas.openxmlformats.org/presentationml/2006/main">
  <p:tag name="KSO_WM_BEAUTIFY_FLAG" val=""/>
</p:tagLst>
</file>

<file path=ppt/tags/tag155.xml><?xml version="1.0" encoding="utf-8"?>
<p:tagLst xmlns:p="http://schemas.openxmlformats.org/presentationml/2006/main">
  <p:tag name="KSO_WM_BEAUTIFY_FLAG" val=""/>
</p:tagLst>
</file>

<file path=ppt/tags/tag156.xml><?xml version="1.0" encoding="utf-8"?>
<p:tagLst xmlns:p="http://schemas.openxmlformats.org/presentationml/2006/main">
  <p:tag name="KSO_WM_BEAUTIFY_FLAG" val=""/>
</p:tagLst>
</file>

<file path=ppt/tags/tag157.xml><?xml version="1.0" encoding="utf-8"?>
<p:tagLst xmlns:p="http://schemas.openxmlformats.org/presentationml/2006/main">
  <p:tag name="KSO_WM_BEAUTIFY_FLAG" val=""/>
</p:tagLst>
</file>

<file path=ppt/tags/tag158.xml><?xml version="1.0" encoding="utf-8"?>
<p:tagLst xmlns:p="http://schemas.openxmlformats.org/presentationml/2006/main">
  <p:tag name="KSO_WM_BEAUTIFY_FLAG" val=""/>
</p:tagLst>
</file>

<file path=ppt/tags/tag15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KSO_WM_BEAUTIFY_FLAG" val=""/>
</p:tagLst>
</file>

<file path=ppt/tags/tag16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62.xml><?xml version="1.0" encoding="utf-8"?>
<p:tagLst xmlns:p="http://schemas.openxmlformats.org/presentationml/2006/main">
  <p:tag name="KSO_WM_UNIT_TABLE_BEAUTIFY" val="smartTable{6b80750b-13a3-41fa-99b7-6264eaf2a5d0}"/>
  <p:tag name="TABLE_ENDDRAG_ORIGIN_RECT" val="773*268"/>
  <p:tag name="TABLE_ENDDRAG_RECT" val="78*153*773*268"/>
</p:tagLst>
</file>

<file path=ppt/tags/tag16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64.xml><?xml version="1.0" encoding="utf-8"?>
<p:tagLst xmlns:p="http://schemas.openxmlformats.org/presentationml/2006/main">
  <p:tag name="KSO_WM_BEAUTIFY_FLAG" val=""/>
</p:tagLst>
</file>

<file path=ppt/tags/tag16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68.xml><?xml version="1.0" encoding="utf-8"?>
<p:tagLst xmlns:p="http://schemas.openxmlformats.org/presentationml/2006/main">
  <p:tag name="KSO_WM_BEAUTIFY_FLAG" val=""/>
</p:tagLst>
</file>

<file path=ppt/tags/tag169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0.xml><?xml version="1.0" encoding="utf-8"?>
<p:tagLst xmlns:p="http://schemas.openxmlformats.org/presentationml/2006/main">
  <p:tag name="KSO_WM_BEAUTIFY_FLAG" val=""/>
</p:tagLst>
</file>

<file path=ppt/tags/tag171.xml><?xml version="1.0" encoding="utf-8"?>
<p:tagLst xmlns:p="http://schemas.openxmlformats.org/presentationml/2006/main">
  <p:tag name="KSO_WM_BEAUTIFY_FLAG" val=""/>
</p:tagLst>
</file>

<file path=ppt/tags/tag172.xml><?xml version="1.0" encoding="utf-8"?>
<p:tagLst xmlns:p="http://schemas.openxmlformats.org/presentationml/2006/main">
  <p:tag name="KSO_WM_BEAUTIFY_FLAG" val=""/>
</p:tagLst>
</file>

<file path=ppt/tags/tag173.xml><?xml version="1.0" encoding="utf-8"?>
<p:tagLst xmlns:p="http://schemas.openxmlformats.org/presentationml/2006/main">
  <p:tag name="KSO_WM_BEAUTIFY_FLAG" val=""/>
</p:tagLst>
</file>

<file path=ppt/tags/tag174.xml><?xml version="1.0" encoding="utf-8"?>
<p:tagLst xmlns:p="http://schemas.openxmlformats.org/presentationml/2006/main">
  <p:tag name="KSO_WM_BEAUTIFY_FLAG" val=""/>
</p:tagLst>
</file>

<file path=ppt/tags/tag175.xml><?xml version="1.0" encoding="utf-8"?>
<p:tagLst xmlns:p="http://schemas.openxmlformats.org/presentationml/2006/main">
  <p:tag name="KSO_WM_BEAUTIFY_FLAG" val=""/>
</p:tagLst>
</file>

<file path=ppt/tags/tag176.xml><?xml version="1.0" encoding="utf-8"?>
<p:tagLst xmlns:p="http://schemas.openxmlformats.org/presentationml/2006/main">
  <p:tag name="KSO_WM_BEAUTIFY_FLAG" val=""/>
</p:tagLst>
</file>

<file path=ppt/tags/tag177.xml><?xml version="1.0" encoding="utf-8"?>
<p:tagLst xmlns:p="http://schemas.openxmlformats.org/presentationml/2006/main">
  <p:tag name="KSO_WM_BEAUTIFY_FLAG" val=""/>
</p:tagLst>
</file>

<file path=ppt/tags/tag178.xml><?xml version="1.0" encoding="utf-8"?>
<p:tagLst xmlns:p="http://schemas.openxmlformats.org/presentationml/2006/main">
  <p:tag name="KSO_WM_BEAUTIFY_FLAG" val=""/>
</p:tagLst>
</file>

<file path=ppt/tags/tag179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81.xml><?xml version="1.0" encoding="utf-8"?>
<p:tagLst xmlns:p="http://schemas.openxmlformats.org/presentationml/2006/main">
  <p:tag name="KSO_WM_BEAUTIFY_FLAG" val=""/>
</p:tagLst>
</file>

<file path=ppt/tags/tag182.xml><?xml version="1.0" encoding="utf-8"?>
<p:tagLst xmlns:p="http://schemas.openxmlformats.org/presentationml/2006/main">
  <p:tag name="KSO_WM_BEAUTIFY_FLAG" val=""/>
</p:tagLst>
</file>

<file path=ppt/tags/tag183.xml><?xml version="1.0" encoding="utf-8"?>
<p:tagLst xmlns:p="http://schemas.openxmlformats.org/presentationml/2006/main">
  <p:tag name="KSO_WM_BEAUTIFY_FLAG" val=""/>
</p:tagLst>
</file>

<file path=ppt/tags/tag184.xml><?xml version="1.0" encoding="utf-8"?>
<p:tagLst xmlns:p="http://schemas.openxmlformats.org/presentationml/2006/main">
  <p:tag name="KSO_WM_BEAUTIFY_FLAG" val=""/>
</p:tagLst>
</file>

<file path=ppt/tags/tag185.xml><?xml version="1.0" encoding="utf-8"?>
<p:tagLst xmlns:p="http://schemas.openxmlformats.org/presentationml/2006/main">
  <p:tag name="KSO_WM_BEAUTIFY_FLAG" val=""/>
</p:tagLst>
</file>

<file path=ppt/tags/tag186.xml><?xml version="1.0" encoding="utf-8"?>
<p:tagLst xmlns:p="http://schemas.openxmlformats.org/presentationml/2006/main">
  <p:tag name="KSO_WM_BEAUTIFY_FLAG" val=""/>
</p:tagLst>
</file>

<file path=ppt/tags/tag187.xml><?xml version="1.0" encoding="utf-8"?>
<p:tagLst xmlns:p="http://schemas.openxmlformats.org/presentationml/2006/main">
  <p:tag name="KSO_WM_BEAUTIFY_FLAG" val=""/>
</p:tagLst>
</file>

<file path=ppt/tags/tag188.xml><?xml version="1.0" encoding="utf-8"?>
<p:tagLst xmlns:p="http://schemas.openxmlformats.org/presentationml/2006/main">
  <p:tag name="KSO_WM_BEAUTIFY_FLAG" val=""/>
</p:tagLst>
</file>

<file path=ppt/tags/tag189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0.xml><?xml version="1.0" encoding="utf-8"?>
<p:tagLst xmlns:p="http://schemas.openxmlformats.org/presentationml/2006/main">
  <p:tag name="KSO_WM_BEAUTIFY_FLAG" val=""/>
</p:tagLst>
</file>

<file path=ppt/tags/tag191.xml><?xml version="1.0" encoding="utf-8"?>
<p:tagLst xmlns:p="http://schemas.openxmlformats.org/presentationml/2006/main">
  <p:tag name="KSO_WM_BEAUTIFY_FLAG" val=""/>
</p:tagLst>
</file>

<file path=ppt/tags/tag192.xml><?xml version="1.0" encoding="utf-8"?>
<p:tagLst xmlns:p="http://schemas.openxmlformats.org/presentationml/2006/main">
  <p:tag name="KSO_WM_BEAUTIFY_FLAG" val=""/>
</p:tagLst>
</file>

<file path=ppt/tags/tag193.xml><?xml version="1.0" encoding="utf-8"?>
<p:tagLst xmlns:p="http://schemas.openxmlformats.org/presentationml/2006/main">
  <p:tag name="KSO_WM_BEAUTIFY_FLAG" val=""/>
</p:tagLst>
</file>

<file path=ppt/tags/tag194.xml><?xml version="1.0" encoding="utf-8"?>
<p:tagLst xmlns:p="http://schemas.openxmlformats.org/presentationml/2006/main">
  <p:tag name="KSO_WM_BEAUTIFY_FLAG" val=""/>
</p:tagLst>
</file>

<file path=ppt/tags/tag195.xml><?xml version="1.0" encoding="utf-8"?>
<p:tagLst xmlns:p="http://schemas.openxmlformats.org/presentationml/2006/main">
  <p:tag name="KSO_WM_BEAUTIFY_FLAG" val=""/>
</p:tagLst>
</file>

<file path=ppt/tags/tag196.xml><?xml version="1.0" encoding="utf-8"?>
<p:tagLst xmlns:p="http://schemas.openxmlformats.org/presentationml/2006/main">
  <p:tag name="KSO_WM_BEAUTIFY_FLAG" val=""/>
</p:tagLst>
</file>

<file path=ppt/tags/tag197.xml><?xml version="1.0" encoding="utf-8"?>
<p:tagLst xmlns:p="http://schemas.openxmlformats.org/presentationml/2006/main">
  <p:tag name="KSO_WM_BEAUTIFY_FLAG" val=""/>
</p:tagLst>
</file>

<file path=ppt/tags/tag198.xml><?xml version="1.0" encoding="utf-8"?>
<p:tagLst xmlns:p="http://schemas.openxmlformats.org/presentationml/2006/main">
  <p:tag name="KSO_WM_BEAUTIFY_FLAG" val=""/>
</p:tagLst>
</file>

<file path=ppt/tags/tag19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00.xml><?xml version="1.0" encoding="utf-8"?>
<p:tagLst xmlns:p="http://schemas.openxmlformats.org/presentationml/2006/main">
  <p:tag name="KSO_WM_BEAUTIFY_FLAG" val=""/>
</p:tagLst>
</file>

<file path=ppt/tags/tag20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02.xml><?xml version="1.0" encoding="utf-8"?>
<p:tagLst xmlns:p="http://schemas.openxmlformats.org/presentationml/2006/main">
  <p:tag name="KSO_WM_BEAUTIFY_FLAG" val=""/>
</p:tagLst>
</file>

<file path=ppt/tags/tag203.xml><?xml version="1.0" encoding="utf-8"?>
<p:tagLst xmlns:p="http://schemas.openxmlformats.org/presentationml/2006/main">
  <p:tag name="KSO_WM_BEAUTIFY_FLAG" val=""/>
</p:tagLst>
</file>

<file path=ppt/tags/tag204.xml><?xml version="1.0" encoding="utf-8"?>
<p:tagLst xmlns:p="http://schemas.openxmlformats.org/presentationml/2006/main">
  <p:tag name="KSO_WM_BEAUTIFY_FLAG" val=""/>
</p:tagLst>
</file>

<file path=ppt/tags/tag205.xml><?xml version="1.0" encoding="utf-8"?>
<p:tagLst xmlns:p="http://schemas.openxmlformats.org/presentationml/2006/main">
  <p:tag name="KSO_WM_BEAUTIFY_FLAG" val=""/>
</p:tagLst>
</file>

<file path=ppt/tags/tag206.xml><?xml version="1.0" encoding="utf-8"?>
<p:tagLst xmlns:p="http://schemas.openxmlformats.org/presentationml/2006/main">
  <p:tag name="KSO_WM_BEAUTIFY_FLAG" val=""/>
</p:tagLst>
</file>

<file path=ppt/tags/tag207.xml><?xml version="1.0" encoding="utf-8"?>
<p:tagLst xmlns:p="http://schemas.openxmlformats.org/presentationml/2006/main">
  <p:tag name="KSO_WM_BEAUTIFY_FLAG" val=""/>
</p:tagLst>
</file>

<file path=ppt/tags/tag208.xml><?xml version="1.0" encoding="utf-8"?>
<p:tagLst xmlns:p="http://schemas.openxmlformats.org/presentationml/2006/main">
  <p:tag name="KSO_WM_BEAUTIFY_FLAG" val=""/>
</p:tagLst>
</file>

<file path=ppt/tags/tag209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0.xml><?xml version="1.0" encoding="utf-8"?>
<p:tagLst xmlns:p="http://schemas.openxmlformats.org/presentationml/2006/main">
  <p:tag name="KSO_WM_BEAUTIFY_FLAG" val=""/>
</p:tagLst>
</file>

<file path=ppt/tags/tag211.xml><?xml version="1.0" encoding="utf-8"?>
<p:tagLst xmlns:p="http://schemas.openxmlformats.org/presentationml/2006/main">
  <p:tag name="KSO_WM_BEAUTIFY_FLAG" val=""/>
</p:tagLst>
</file>

<file path=ppt/tags/tag212.xml><?xml version="1.0" encoding="utf-8"?>
<p:tagLst xmlns:p="http://schemas.openxmlformats.org/presentationml/2006/main">
  <p:tag name="KSO_WM_BEAUTIFY_FLAG" val=""/>
</p:tagLst>
</file>

<file path=ppt/tags/tag213.xml><?xml version="1.0" encoding="utf-8"?>
<p:tagLst xmlns:p="http://schemas.openxmlformats.org/presentationml/2006/main">
  <p:tag name="KSO_WM_BEAUTIFY_FLAG" val=""/>
</p:tagLst>
</file>

<file path=ppt/tags/tag214.xml><?xml version="1.0" encoding="utf-8"?>
<p:tagLst xmlns:p="http://schemas.openxmlformats.org/presentationml/2006/main">
  <p:tag name="KSO_WM_BEAUTIFY_FLAG" val=""/>
</p:tagLst>
</file>

<file path=ppt/tags/tag215.xml><?xml version="1.0" encoding="utf-8"?>
<p:tagLst xmlns:p="http://schemas.openxmlformats.org/presentationml/2006/main">
  <p:tag name="KSO_WM_BEAUTIFY_FLAG" val=""/>
</p:tagLst>
</file>

<file path=ppt/tags/tag216.xml><?xml version="1.0" encoding="utf-8"?>
<p:tagLst xmlns:p="http://schemas.openxmlformats.org/presentationml/2006/main">
  <p:tag name="KSO_WM_BEAUTIFY_FLAG" val=""/>
</p:tagLst>
</file>

<file path=ppt/tags/tag217.xml><?xml version="1.0" encoding="utf-8"?>
<p:tagLst xmlns:p="http://schemas.openxmlformats.org/presentationml/2006/main">
  <p:tag name="KSO_WM_BEAUTIFY_FLAG" val=""/>
</p:tagLst>
</file>

<file path=ppt/tags/tag218.xml><?xml version="1.0" encoding="utf-8"?>
<p:tagLst xmlns:p="http://schemas.openxmlformats.org/presentationml/2006/main">
  <p:tag name="KSO_WM_BEAUTIFY_FLAG" val=""/>
</p:tagLst>
</file>

<file path=ppt/tags/tag219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20.xml><?xml version="1.0" encoding="utf-8"?>
<p:tagLst xmlns:p="http://schemas.openxmlformats.org/presentationml/2006/main">
  <p:tag name="KSO_WM_BEAUTIFY_FLAG" val=""/>
</p:tagLst>
</file>

<file path=ppt/tags/tag221.xml><?xml version="1.0" encoding="utf-8"?>
<p:tagLst xmlns:p="http://schemas.openxmlformats.org/presentationml/2006/main">
  <p:tag name="KSO_WM_BEAUTIFY_FLAG" val=""/>
</p:tagLst>
</file>

<file path=ppt/tags/tag22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23.xml><?xml version="1.0" encoding="utf-8"?>
<p:tagLst xmlns:p="http://schemas.openxmlformats.org/presentationml/2006/main">
  <p:tag name="KSO_WM_BEAUTIFY_FLAG" val=""/>
</p:tagLst>
</file>

<file path=ppt/tags/tag224.xml><?xml version="1.0" encoding="utf-8"?>
<p:tagLst xmlns:p="http://schemas.openxmlformats.org/presentationml/2006/main">
  <p:tag name="KSO_WM_BEAUTIFY_FLAG" val=""/>
</p:tagLst>
</file>

<file path=ppt/tags/tag225.xml><?xml version="1.0" encoding="utf-8"?>
<p:tagLst xmlns:p="http://schemas.openxmlformats.org/presentationml/2006/main">
  <p:tag name="KSO_WM_BEAUTIFY_FLAG" val=""/>
</p:tagLst>
</file>

<file path=ppt/tags/tag226.xml><?xml version="1.0" encoding="utf-8"?>
<p:tagLst xmlns:p="http://schemas.openxmlformats.org/presentationml/2006/main">
  <p:tag name="KSO_WM_BEAUTIFY_FLAG" val=""/>
</p:tagLst>
</file>

<file path=ppt/tags/tag227.xml><?xml version="1.0" encoding="utf-8"?>
<p:tagLst xmlns:p="http://schemas.openxmlformats.org/presentationml/2006/main">
  <p:tag name="KSO_WM_BEAUTIFY_FLAG" val=""/>
</p:tagLst>
</file>

<file path=ppt/tags/tag228.xml><?xml version="1.0" encoding="utf-8"?>
<p:tagLst xmlns:p="http://schemas.openxmlformats.org/presentationml/2006/main">
  <p:tag name="KSO_WM_BEAUTIFY_FLAG" val=""/>
</p:tagLst>
</file>

<file path=ppt/tags/tag229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0.xml><?xml version="1.0" encoding="utf-8"?>
<p:tagLst xmlns:p="http://schemas.openxmlformats.org/presentationml/2006/main">
  <p:tag name="KSO_WM_BEAUTIFY_FLAG" val=""/>
</p:tagLst>
</file>

<file path=ppt/tags/tag231.xml><?xml version="1.0" encoding="utf-8"?>
<p:tagLst xmlns:p="http://schemas.openxmlformats.org/presentationml/2006/main">
  <p:tag name="KSO_WM_BEAUTIFY_FLAG" val=""/>
</p:tagLst>
</file>

<file path=ppt/tags/tag23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33.xml><?xml version="1.0" encoding="utf-8"?>
<p:tagLst xmlns:p="http://schemas.openxmlformats.org/presentationml/2006/main">
  <p:tag name="KSO_WM_BEAUTIFY_FLAG" val=""/>
</p:tagLst>
</file>

<file path=ppt/tags/tag234.xml><?xml version="1.0" encoding="utf-8"?>
<p:tagLst xmlns:p="http://schemas.openxmlformats.org/presentationml/2006/main">
  <p:tag name="KSO_WM_BEAUTIFY_FLAG" val=""/>
</p:tagLst>
</file>

<file path=ppt/tags/tag235.xml><?xml version="1.0" encoding="utf-8"?>
<p:tagLst xmlns:p="http://schemas.openxmlformats.org/presentationml/2006/main">
  <p:tag name="KSO_WM_BEAUTIFY_FLAG" val=""/>
</p:tagLst>
</file>

<file path=ppt/tags/tag236.xml><?xml version="1.0" encoding="utf-8"?>
<p:tagLst xmlns:p="http://schemas.openxmlformats.org/presentationml/2006/main">
  <p:tag name="KSO_WM_BEAUTIFY_FLAG" val=""/>
</p:tagLst>
</file>

<file path=ppt/tags/tag237.xml><?xml version="1.0" encoding="utf-8"?>
<p:tagLst xmlns:p="http://schemas.openxmlformats.org/presentationml/2006/main">
  <p:tag name="KSO_WM_BEAUTIFY_FLAG" val=""/>
</p:tagLst>
</file>

<file path=ppt/tags/tag238.xml><?xml version="1.0" encoding="utf-8"?>
<p:tagLst xmlns:p="http://schemas.openxmlformats.org/presentationml/2006/main">
  <p:tag name="KSO_WM_BEAUTIFY_FLAG" val=""/>
</p:tagLst>
</file>

<file path=ppt/tags/tag239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0.xml><?xml version="1.0" encoding="utf-8"?>
<p:tagLst xmlns:p="http://schemas.openxmlformats.org/presentationml/2006/main">
  <p:tag name="KSO_WM_BEAUTIFY_FLAG" val=""/>
</p:tagLst>
</file>

<file path=ppt/tags/tag241.xml><?xml version="1.0" encoding="utf-8"?>
<p:tagLst xmlns:p="http://schemas.openxmlformats.org/presentationml/2006/main">
  <p:tag name="KSO_WM_BEAUTIFY_FLAG" val=""/>
</p:tagLst>
</file>

<file path=ppt/tags/tag242.xml><?xml version="1.0" encoding="utf-8"?>
<p:tagLst xmlns:p="http://schemas.openxmlformats.org/presentationml/2006/main">
  <p:tag name="KSO_WM_BEAUTIFY_FLAG" val=""/>
</p:tagLst>
</file>

<file path=ppt/tags/tag243.xml><?xml version="1.0" encoding="utf-8"?>
<p:tagLst xmlns:p="http://schemas.openxmlformats.org/presentationml/2006/main">
  <p:tag name="KSO_WM_BEAUTIFY_FLAG" val=""/>
</p:tagLst>
</file>

<file path=ppt/tags/tag244.xml><?xml version="1.0" encoding="utf-8"?>
<p:tagLst xmlns:p="http://schemas.openxmlformats.org/presentationml/2006/main">
  <p:tag name="KSO_WM_BEAUTIFY_FLAG" val=""/>
</p:tagLst>
</file>

<file path=ppt/tags/tag245.xml><?xml version="1.0" encoding="utf-8"?>
<p:tagLst xmlns:p="http://schemas.openxmlformats.org/presentationml/2006/main">
  <p:tag name="KSO_WM_BEAUTIFY_FLAG" val=""/>
</p:tagLst>
</file>

<file path=ppt/tags/tag246.xml><?xml version="1.0" encoding="utf-8"?>
<p:tagLst xmlns:p="http://schemas.openxmlformats.org/presentationml/2006/main">
  <p:tag name="KSO_WM_BEAUTIFY_FLAG" val=""/>
</p:tagLst>
</file>

<file path=ppt/tags/tag247.xml><?xml version="1.0" encoding="utf-8"?>
<p:tagLst xmlns:p="http://schemas.openxmlformats.org/presentationml/2006/main">
  <p:tag name="KSO_WM_BEAUTIFY_FLAG" val=""/>
</p:tagLst>
</file>

<file path=ppt/tags/tag248.xml><?xml version="1.0" encoding="utf-8"?>
<p:tagLst xmlns:p="http://schemas.openxmlformats.org/presentationml/2006/main">
  <p:tag name="KSO_WM_BEAUTIFY_FLAG" val=""/>
</p:tagLst>
</file>

<file path=ppt/tags/tag249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0.xml><?xml version="1.0" encoding="utf-8"?>
<p:tagLst xmlns:p="http://schemas.openxmlformats.org/presentationml/2006/main">
  <p:tag name="KSO_WM_BEAUTIFY_FLAG" val=""/>
</p:tagLst>
</file>

<file path=ppt/tags/tag251.xml><?xml version="1.0" encoding="utf-8"?>
<p:tagLst xmlns:p="http://schemas.openxmlformats.org/presentationml/2006/main">
  <p:tag name="KSO_WM_BEAUTIFY_FLAG" val=""/>
</p:tagLst>
</file>

<file path=ppt/tags/tag252.xml><?xml version="1.0" encoding="utf-8"?>
<p:tagLst xmlns:p="http://schemas.openxmlformats.org/presentationml/2006/main">
  <p:tag name="KSO_WM_BEAUTIFY_FLAG" val=""/>
</p:tagLst>
</file>

<file path=ppt/tags/tag253.xml><?xml version="1.0" encoding="utf-8"?>
<p:tagLst xmlns:p="http://schemas.openxmlformats.org/presentationml/2006/main">
  <p:tag name="KSO_WM_BEAUTIFY_FLAG" val=""/>
</p:tagLst>
</file>

<file path=ppt/tags/tag254.xml><?xml version="1.0" encoding="utf-8"?>
<p:tagLst xmlns:p="http://schemas.openxmlformats.org/presentationml/2006/main">
  <p:tag name="KSO_WM_BEAUTIFY_FLAG" val=""/>
</p:tagLst>
</file>

<file path=ppt/tags/tag255.xml><?xml version="1.0" encoding="utf-8"?>
<p:tagLst xmlns:p="http://schemas.openxmlformats.org/presentationml/2006/main">
  <p:tag name="KSO_WM_BEAUTIFY_FLAG" val=""/>
</p:tagLst>
</file>

<file path=ppt/tags/tag256.xml><?xml version="1.0" encoding="utf-8"?>
<p:tagLst xmlns:p="http://schemas.openxmlformats.org/presentationml/2006/main">
  <p:tag name="KSO_WM_BEAUTIFY_FLAG" val=""/>
</p:tagLst>
</file>

<file path=ppt/tags/tag257.xml><?xml version="1.0" encoding="utf-8"?>
<p:tagLst xmlns:p="http://schemas.openxmlformats.org/presentationml/2006/main">
  <p:tag name="KSO_WM_BEAUTIFY_FLAG" val=""/>
</p:tagLst>
</file>

<file path=ppt/tags/tag258.xml><?xml version="1.0" encoding="utf-8"?>
<p:tagLst xmlns:p="http://schemas.openxmlformats.org/presentationml/2006/main">
  <p:tag name="KSO_WM_BEAUTIFY_FLAG" val=""/>
</p:tagLst>
</file>

<file path=ppt/tags/tag259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0.xml><?xml version="1.0" encoding="utf-8"?>
<p:tagLst xmlns:p="http://schemas.openxmlformats.org/presentationml/2006/main">
  <p:tag name="KSO_WM_BEAUTIFY_FLAG" val=""/>
</p:tagLst>
</file>

<file path=ppt/tags/tag261.xml><?xml version="1.0" encoding="utf-8"?>
<p:tagLst xmlns:p="http://schemas.openxmlformats.org/presentationml/2006/main">
  <p:tag name="KSO_WM_BEAUTIFY_FLAG" val=""/>
</p:tagLst>
</file>

<file path=ppt/tags/tag262.xml><?xml version="1.0" encoding="utf-8"?>
<p:tagLst xmlns:p="http://schemas.openxmlformats.org/presentationml/2006/main">
  <p:tag name="KSO_WM_BEAUTIFY_FLAG" val=""/>
</p:tagLst>
</file>

<file path=ppt/tags/tag263.xml><?xml version="1.0" encoding="utf-8"?>
<p:tagLst xmlns:p="http://schemas.openxmlformats.org/presentationml/2006/main">
  <p:tag name="KSO_WM_BEAUTIFY_FLAG" val=""/>
</p:tagLst>
</file>

<file path=ppt/tags/tag264.xml><?xml version="1.0" encoding="utf-8"?>
<p:tagLst xmlns:p="http://schemas.openxmlformats.org/presentationml/2006/main">
  <p:tag name="KSO_WM_BEAUTIFY_FLAG" val=""/>
</p:tagLst>
</file>

<file path=ppt/tags/tag265.xml><?xml version="1.0" encoding="utf-8"?>
<p:tagLst xmlns:p="http://schemas.openxmlformats.org/presentationml/2006/main">
  <p:tag name="KSO_WM_BEAUTIFY_FLAG" val=""/>
</p:tagLst>
</file>

<file path=ppt/tags/tag266.xml><?xml version="1.0" encoding="utf-8"?>
<p:tagLst xmlns:p="http://schemas.openxmlformats.org/presentationml/2006/main">
  <p:tag name="KSO_WM_BEAUTIFY_FLAG" val=""/>
</p:tagLst>
</file>

<file path=ppt/tags/tag267.xml><?xml version="1.0" encoding="utf-8"?>
<p:tagLst xmlns:p="http://schemas.openxmlformats.org/presentationml/2006/main">
  <p:tag name="KSO_WM_BEAUTIFY_FLAG" val=""/>
</p:tagLst>
</file>

<file path=ppt/tags/tag268.xml><?xml version="1.0" encoding="utf-8"?>
<p:tagLst xmlns:p="http://schemas.openxmlformats.org/presentationml/2006/main">
  <p:tag name="KSO_WM_BEAUTIFY_FLAG" val=""/>
</p:tagLst>
</file>

<file path=ppt/tags/tag269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71.xml><?xml version="1.0" encoding="utf-8"?>
<p:tagLst xmlns:p="http://schemas.openxmlformats.org/presentationml/2006/main">
  <p:tag name="COMMONDATA" val="eyJoZGlkIjoiYThjMTUwZTYzNjI1MzMxYzU0NDJjZTg1ZmRkZDMzNjEifQ=="/>
  <p:tag name="KSO_WPP_MARK_KEY" val="9d904585-b9a9-46c7-b8bd-4cf60c2ed154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BEAUTIFY_FLAG" val=""/>
  <p:tag name="KSO_WM_UNIT_PLACING_PICTURE_USER_VIEWPORT" val="{&quot;height&quot;:3526,&quot;width&quot;:17274}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"/>
</p:tagLst>
</file>

<file path=ppt/tags/tag78.xml><?xml version="1.0" encoding="utf-8"?>
<p:tagLst xmlns:p="http://schemas.openxmlformats.org/presentationml/2006/main">
  <p:tag name="KSO_WM_BEAUTIFY_FLAG" val="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3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BEAUTIFY_FLAG" val=""/>
</p:tagLst>
</file>

<file path=ppt/tags/tag8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6.xml><?xml version="1.0" encoding="utf-8"?>
<p:tagLst xmlns:p="http://schemas.openxmlformats.org/presentationml/2006/main">
  <p:tag name="KSO_WM_BEAUTIFY_FLAG" val=""/>
</p:tagLst>
</file>

<file path=ppt/tags/tag8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8.xml><?xml version="1.0" encoding="utf-8"?>
<p:tagLst xmlns:p="http://schemas.openxmlformats.org/presentationml/2006/main">
  <p:tag name="KSO_WM_BEAUTIFY_FLAG" val=""/>
</p:tagLst>
</file>

<file path=ppt/tags/tag8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BEAUTIFY_FLAG" val=""/>
</p:tagLst>
</file>

<file path=ppt/tags/tag91.xml><?xml version="1.0" encoding="utf-8"?>
<p:tagLst xmlns:p="http://schemas.openxmlformats.org/presentationml/2006/main">
  <p:tag name="KSO_WM_BEAUTIFY_FLAG" val=""/>
</p:tagLst>
</file>

<file path=ppt/tags/tag92.xml><?xml version="1.0" encoding="utf-8"?>
<p:tagLst xmlns:p="http://schemas.openxmlformats.org/presentationml/2006/main">
  <p:tag name="KSO_WM_BEAUTIFY_FLAG" val=""/>
</p:tagLst>
</file>

<file path=ppt/tags/tag93.xml><?xml version="1.0" encoding="utf-8"?>
<p:tagLst xmlns:p="http://schemas.openxmlformats.org/presentationml/2006/main">
  <p:tag name="KSO_WM_BEAUTIFY_FLAG" val=""/>
</p:tagLst>
</file>

<file path=ppt/tags/tag94.xml><?xml version="1.0" encoding="utf-8"?>
<p:tagLst xmlns:p="http://schemas.openxmlformats.org/presentationml/2006/main">
  <p:tag name="KSO_WM_BEAUTIFY_FLAG" val=""/>
</p:tagLst>
</file>

<file path=ppt/tags/tag95.xml><?xml version="1.0" encoding="utf-8"?>
<p:tagLst xmlns:p="http://schemas.openxmlformats.org/presentationml/2006/main">
  <p:tag name="KSO_WM_BEAUTIFY_FLAG" val=""/>
</p:tagLst>
</file>

<file path=ppt/tags/tag96.xml><?xml version="1.0" encoding="utf-8"?>
<p:tagLst xmlns:p="http://schemas.openxmlformats.org/presentationml/2006/main">
  <p:tag name="KSO_WM_BEAUTIFY_FLAG" val=""/>
</p:tagLst>
</file>

<file path=ppt/tags/tag97.xml><?xml version="1.0" encoding="utf-8"?>
<p:tagLst xmlns:p="http://schemas.openxmlformats.org/presentationml/2006/main">
  <p:tag name="KSO_WM_BEAUTIFY_FLAG" val=""/>
</p:tagLst>
</file>

<file path=ppt/tags/tag98.xml><?xml version="1.0" encoding="utf-8"?>
<p:tagLst xmlns:p="http://schemas.openxmlformats.org/presentationml/2006/main">
  <p:tag name="KSO_WM_BEAUTIFY_FLAG" val=""/>
</p:tagLst>
</file>

<file path=ppt/tags/tag9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1952</Words>
  <Application>WPS 演示</Application>
  <PresentationFormat>宽屏</PresentationFormat>
  <Paragraphs>798</Paragraphs>
  <Slides>17</Slides>
  <Notes>4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30" baseType="lpstr">
      <vt:lpstr>Arial</vt:lpstr>
      <vt:lpstr>宋体</vt:lpstr>
      <vt:lpstr>Wingdings</vt:lpstr>
      <vt:lpstr>Wingdings</vt:lpstr>
      <vt:lpstr>Calibri</vt:lpstr>
      <vt:lpstr>Courier New</vt:lpstr>
      <vt:lpstr>微软雅黑</vt:lpstr>
      <vt:lpstr>Arial Unicode MS</vt:lpstr>
      <vt:lpstr>仿宋</vt:lpstr>
      <vt:lpstr>楷体</vt:lpstr>
      <vt:lpstr>黑体</vt:lpstr>
      <vt:lpstr>Office 主题​​</vt:lpstr>
      <vt:lpstr>Paint.Picture</vt:lpstr>
      <vt:lpstr>哈夫曼压缩算法</vt:lpstr>
      <vt:lpstr>示例字符串</vt:lpstr>
      <vt:lpstr>生成方法</vt:lpstr>
      <vt:lpstr>生成方法</vt:lpstr>
      <vt:lpstr>生成算法</vt:lpstr>
      <vt:lpstr>迭代过程</vt:lpstr>
      <vt:lpstr>生成算法</vt:lpstr>
      <vt:lpstr>获得编码表</vt:lpstr>
      <vt:lpstr>解码</vt:lpstr>
      <vt:lpstr>PowerPoint 演示文稿</vt:lpstr>
      <vt:lpstr>PowerPoint 演示文稿</vt:lpstr>
      <vt:lpstr>快速排序</vt:lpstr>
      <vt:lpstr>快速排序</vt:lpstr>
      <vt:lpstr>快速排序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郝伟</cp:lastModifiedBy>
  <cp:revision>179</cp:revision>
  <dcterms:created xsi:type="dcterms:W3CDTF">2019-06-19T02:08:00Z</dcterms:created>
  <dcterms:modified xsi:type="dcterms:W3CDTF">2023-03-25T07:20:08Z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4E6D585AE00E44378D4DAF3BCBAFA68C</vt:lpwstr>
  </property>
</Properties>
</file>