
<file path=[Content_Types].xml><?xml version="1.0" encoding="utf-8"?>
<Types xmlns="http://schemas.openxmlformats.org/package/2006/content-types">
  <Default Extension="xml" ContentType="application/xml"/>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rels" ContentType="application/vnd.openxmlformats-package.relationships+xml"/>
  <Override PartName="/customXml/itemProps36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0.svg" ContentType="image/svg+xml"/>
  <Override PartName="/ppt/media/image102.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0.svg" ContentType="image/svg+xml"/>
  <Override PartName="/ppt/media/image96.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5.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60" r:id="rId3"/>
    <p:sldMasterId id="2147483679" r:id="rId4"/>
  </p:sldMasterIdLst>
  <p:notesMasterIdLst>
    <p:notesMasterId r:id="rId37"/>
  </p:notesMasterIdLst>
  <p:sldIdLst>
    <p:sldId id="463" r:id="rId5"/>
    <p:sldId id="472" r:id="rId6"/>
    <p:sldId id="464" r:id="rId7"/>
    <p:sldId id="269" r:id="rId8"/>
    <p:sldId id="295" r:id="rId9"/>
    <p:sldId id="294" r:id="rId10"/>
    <p:sldId id="428" r:id="rId11"/>
    <p:sldId id="465" r:id="rId12"/>
    <p:sldId id="267" r:id="rId13"/>
    <p:sldId id="301" r:id="rId14"/>
    <p:sldId id="367" r:id="rId15"/>
    <p:sldId id="297" r:id="rId16"/>
    <p:sldId id="368" r:id="rId17"/>
    <p:sldId id="365" r:id="rId18"/>
    <p:sldId id="374" r:id="rId19"/>
    <p:sldId id="334" r:id="rId20"/>
    <p:sldId id="335" r:id="rId21"/>
    <p:sldId id="466" r:id="rId22"/>
    <p:sldId id="338" r:id="rId23"/>
    <p:sldId id="270" r:id="rId24"/>
    <p:sldId id="377" r:id="rId25"/>
    <p:sldId id="467" r:id="rId26"/>
    <p:sldId id="316" r:id="rId27"/>
    <p:sldId id="375" r:id="rId28"/>
    <p:sldId id="317" r:id="rId29"/>
    <p:sldId id="376" r:id="rId30"/>
    <p:sldId id="313" r:id="rId31"/>
    <p:sldId id="315" r:id="rId32"/>
    <p:sldId id="370" r:id="rId33"/>
    <p:sldId id="318" r:id="rId34"/>
    <p:sldId id="468" r:id="rId35"/>
    <p:sldId id="514" r:id="rId36"/>
    <p:sldId id="513" r:id="rId38"/>
    <p:sldId id="538" r:id="rId39"/>
    <p:sldId id="378" r:id="rId40"/>
    <p:sldId id="469" r:id="rId41"/>
    <p:sldId id="515" r:id="rId42"/>
    <p:sldId id="536" r:id="rId43"/>
    <p:sldId id="372" r:id="rId44"/>
    <p:sldId id="314" r:id="rId45"/>
    <p:sldId id="333" r:id="rId46"/>
    <p:sldId id="474" r:id="rId47"/>
    <p:sldId id="309" r:id="rId48"/>
    <p:sldId id="462" r:id="rId49"/>
    <p:sldId id="549" r:id="rId50"/>
  </p:sldIdLst>
  <p:sldSz cx="12192000" cy="6858000"/>
  <p:notesSz cx="6858000" cy="9144000"/>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7" Type="http://schemas.openxmlformats.org/officeDocument/2006/relationships/tags" Target="tags/tag365.xml"/><Relationship Id="rId56" Type="http://schemas.openxmlformats.org/officeDocument/2006/relationships/customXml" Target="../customXml/item1.xml"/><Relationship Id="rId55" Type="http://schemas.openxmlformats.org/officeDocument/2006/relationships/customXmlProps" Target="../customXml/itemProps364.xml"/><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notesMaster" Target="notesMasters/notesMaster1.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标签加年份 </a:t>
            </a:r>
            <a:r>
              <a:rPr lang="en-US" altLang="zh-CN"/>
              <a:t>2000 Greg Mori</a:t>
            </a:r>
            <a:r>
              <a:rPr lang="zh-CN" altLang="en-US"/>
              <a:t>等。。。</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 </a:t>
            </a:r>
            <a:r>
              <a:rPr lang="zh-CN" altLang="en-US"/>
              <a:t>统一原则：字体，样式，位置等，所有页面统一
</a:t>
            </a:r>
            <a:r>
              <a:rPr lang="en-US" altLang="zh-CN"/>
              <a:t>2. </a:t>
            </a:r>
            <a:r>
              <a:rPr lang="zh-CN" altLang="en-US"/>
              <a:t>原生格式：图和表，尽量使用原生的制作方式，而不是截图。</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标签加年份 </a:t>
            </a:r>
            <a:r>
              <a:rPr lang="en-US" altLang="zh-CN"/>
              <a:t>2000 Greg Mori</a:t>
            </a:r>
            <a:r>
              <a:rPr lang="zh-CN" altLang="en-US"/>
              <a:t>等。。。</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标签加年份 </a:t>
            </a:r>
            <a:r>
              <a:rPr lang="en-US" altLang="zh-CN"/>
              <a:t>2000 Greg Mori</a:t>
            </a:r>
            <a:r>
              <a:rPr lang="zh-CN" altLang="en-US"/>
              <a:t>等。。。</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image" Target="../media/image5.png"/><Relationship Id="rId6" Type="http://schemas.openxmlformats.org/officeDocument/2006/relationships/tags" Target="../tags/tag12.xml"/><Relationship Id="rId5" Type="http://schemas.openxmlformats.org/officeDocument/2006/relationships/image" Target="../media/image4.png"/><Relationship Id="rId4" Type="http://schemas.openxmlformats.org/officeDocument/2006/relationships/tags" Target="../tags/tag11.xml"/><Relationship Id="rId3" Type="http://schemas.openxmlformats.org/officeDocument/2006/relationships/image" Target="../media/image1.jpeg"/><Relationship Id="rId2" Type="http://schemas.openxmlformats.org/officeDocument/2006/relationships/tags" Target="../tags/tag10.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image" Target="../media/image7.png"/><Relationship Id="rId6" Type="http://schemas.openxmlformats.org/officeDocument/2006/relationships/tags" Target="../tags/tag20.xml"/><Relationship Id="rId5" Type="http://schemas.openxmlformats.org/officeDocument/2006/relationships/image" Target="../media/image6.png"/><Relationship Id="rId4" Type="http://schemas.openxmlformats.org/officeDocument/2006/relationships/tags" Target="../tags/tag19.xml"/><Relationship Id="rId3" Type="http://schemas.openxmlformats.org/officeDocument/2006/relationships/image" Target="../media/image1.jpeg"/><Relationship Id="rId2" Type="http://schemas.openxmlformats.org/officeDocument/2006/relationships/tags" Target="../tags/tag18.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image" Target="../media/image5.png"/><Relationship Id="rId6" Type="http://schemas.openxmlformats.org/officeDocument/2006/relationships/tags" Target="../tags/tag27.xml"/><Relationship Id="rId5" Type="http://schemas.openxmlformats.org/officeDocument/2006/relationships/image" Target="../media/image4.png"/><Relationship Id="rId4" Type="http://schemas.openxmlformats.org/officeDocument/2006/relationships/tags" Target="../tags/tag26.xml"/><Relationship Id="rId3" Type="http://schemas.openxmlformats.org/officeDocument/2006/relationships/image" Target="../media/image1.jpeg"/><Relationship Id="rId2" Type="http://schemas.openxmlformats.org/officeDocument/2006/relationships/tags" Target="../tags/tag25.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image" Target="../media/image5.png"/><Relationship Id="rId6" Type="http://schemas.openxmlformats.org/officeDocument/2006/relationships/tags" Target="../tags/tag36.xml"/><Relationship Id="rId5" Type="http://schemas.openxmlformats.org/officeDocument/2006/relationships/image" Target="../media/image4.png"/><Relationship Id="rId4" Type="http://schemas.openxmlformats.org/officeDocument/2006/relationships/tags" Target="../tags/tag35.xml"/><Relationship Id="rId3" Type="http://schemas.openxmlformats.org/officeDocument/2006/relationships/image" Target="../media/image1.jpeg"/><Relationship Id="rId2" Type="http://schemas.openxmlformats.org/officeDocument/2006/relationships/tags" Target="../tags/tag34.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image" Target="../media/image9.png"/><Relationship Id="rId6" Type="http://schemas.openxmlformats.org/officeDocument/2006/relationships/tags" Target="../tags/tag47.xml"/><Relationship Id="rId5" Type="http://schemas.openxmlformats.org/officeDocument/2006/relationships/image" Target="../media/image8.png"/><Relationship Id="rId4" Type="http://schemas.openxmlformats.org/officeDocument/2006/relationships/tags" Target="../tags/tag46.xml"/><Relationship Id="rId3" Type="http://schemas.openxmlformats.org/officeDocument/2006/relationships/image" Target="../media/image1.jpeg"/><Relationship Id="rId2" Type="http://schemas.openxmlformats.org/officeDocument/2006/relationships/tags" Target="../tags/tag45.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image" Target="../media/image5.png"/><Relationship Id="rId6" Type="http://schemas.openxmlformats.org/officeDocument/2006/relationships/tags" Target="../tags/tag57.xml"/><Relationship Id="rId5" Type="http://schemas.openxmlformats.org/officeDocument/2006/relationships/image" Target="../media/image4.png"/><Relationship Id="rId4" Type="http://schemas.openxmlformats.org/officeDocument/2006/relationships/tags" Target="../tags/tag56.xml"/><Relationship Id="rId3" Type="http://schemas.openxmlformats.org/officeDocument/2006/relationships/image" Target="../media/image1.jpeg"/><Relationship Id="rId2" Type="http://schemas.openxmlformats.org/officeDocument/2006/relationships/tags" Target="../tags/tag55.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image" Target="../media/image5.png"/><Relationship Id="rId6" Type="http://schemas.openxmlformats.org/officeDocument/2006/relationships/tags" Target="../tags/tag66.xml"/><Relationship Id="rId5" Type="http://schemas.openxmlformats.org/officeDocument/2006/relationships/image" Target="../media/image4.png"/><Relationship Id="rId4" Type="http://schemas.openxmlformats.org/officeDocument/2006/relationships/tags" Target="../tags/tag65.xml"/><Relationship Id="rId3" Type="http://schemas.openxmlformats.org/officeDocument/2006/relationships/image" Target="../media/image1.jpeg"/><Relationship Id="rId2" Type="http://schemas.openxmlformats.org/officeDocument/2006/relationships/tags" Target="../tags/tag64.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image" Target="../media/image5.png"/><Relationship Id="rId6" Type="http://schemas.openxmlformats.org/officeDocument/2006/relationships/tags" Target="../tags/tag74.xml"/><Relationship Id="rId5" Type="http://schemas.openxmlformats.org/officeDocument/2006/relationships/image" Target="../media/image4.png"/><Relationship Id="rId4" Type="http://schemas.openxmlformats.org/officeDocument/2006/relationships/tags" Target="../tags/tag73.xml"/><Relationship Id="rId3" Type="http://schemas.openxmlformats.org/officeDocument/2006/relationships/image" Target="../media/image1.jpeg"/><Relationship Id="rId2" Type="http://schemas.openxmlformats.org/officeDocument/2006/relationships/tags" Target="../tags/tag72.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image" Target="../media/image3.png"/><Relationship Id="rId6" Type="http://schemas.openxmlformats.org/officeDocument/2006/relationships/tags" Target="../tags/tag81.xml"/><Relationship Id="rId5" Type="http://schemas.openxmlformats.org/officeDocument/2006/relationships/image" Target="../media/image2.png"/><Relationship Id="rId4" Type="http://schemas.openxmlformats.org/officeDocument/2006/relationships/tags" Target="../tags/tag80.xml"/><Relationship Id="rId3" Type="http://schemas.openxmlformats.org/officeDocument/2006/relationships/image" Target="../media/image1.jpeg"/><Relationship Id="rId2" Type="http://schemas.openxmlformats.org/officeDocument/2006/relationships/tags" Target="../tags/tag79.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image" Target="../media/image5.png"/><Relationship Id="rId6" Type="http://schemas.openxmlformats.org/officeDocument/2006/relationships/tags" Target="../tags/tag90.xml"/><Relationship Id="rId5" Type="http://schemas.openxmlformats.org/officeDocument/2006/relationships/image" Target="../media/image4.png"/><Relationship Id="rId4" Type="http://schemas.openxmlformats.org/officeDocument/2006/relationships/tags" Target="../tags/tag89.xml"/><Relationship Id="rId3" Type="http://schemas.openxmlformats.org/officeDocument/2006/relationships/image" Target="../media/image1.jpeg"/><Relationship Id="rId2" Type="http://schemas.openxmlformats.org/officeDocument/2006/relationships/tags" Target="../tags/tag88.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image" Target="../media/image5.png"/><Relationship Id="rId7" Type="http://schemas.openxmlformats.org/officeDocument/2006/relationships/tags" Target="../tags/tag98.xml"/><Relationship Id="rId6" Type="http://schemas.openxmlformats.org/officeDocument/2006/relationships/image" Target="../media/image4.png"/><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1.jpeg"/><Relationship Id="rId2" Type="http://schemas.openxmlformats.org/officeDocument/2006/relationships/tags" Target="../tags/tag95.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image" Target="../media/image4.png"/><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image" Target="../media/image1.jpeg"/><Relationship Id="rId2" Type="http://schemas.openxmlformats.org/officeDocument/2006/relationships/tags" Target="../tags/tag104.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image" Target="../media/image5.png"/><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image" Target="../media/image1.jpeg"/><Relationship Id="rId2" Type="http://schemas.openxmlformats.org/officeDocument/2006/relationships/tags" Target="../tags/tag113.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image" Target="../media/image4.png"/><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image" Target="../media/image1.jpeg"/><Relationship Id="rId2" Type="http://schemas.openxmlformats.org/officeDocument/2006/relationships/tags" Target="../tags/tag122.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image" Target="../media/image5.png"/><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image" Target="../media/image1.jpeg"/><Relationship Id="rId2" Type="http://schemas.openxmlformats.org/officeDocument/2006/relationships/tags" Target="../tags/tag131.xml"/><Relationship Id="rId14" Type="http://schemas.openxmlformats.org/officeDocument/2006/relationships/tags" Target="../tags/tag141.xml"/><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image" Target="../media/image5.png"/><Relationship Id="rId7" Type="http://schemas.openxmlformats.org/officeDocument/2006/relationships/tags" Target="../tags/tag145.xml"/><Relationship Id="rId6" Type="http://schemas.openxmlformats.org/officeDocument/2006/relationships/image" Target="../media/image4.png"/><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image" Target="../media/image1.jpeg"/><Relationship Id="rId2" Type="http://schemas.openxmlformats.org/officeDocument/2006/relationships/tags" Target="../tags/tag142.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image" Target="../media/image11.png"/><Relationship Id="rId4" Type="http://schemas.openxmlformats.org/officeDocument/2006/relationships/tags" Target="../tags/tag158.xml"/><Relationship Id="rId3" Type="http://schemas.openxmlformats.org/officeDocument/2006/relationships/image" Target="../media/image10.jpeg"/><Relationship Id="rId2" Type="http://schemas.openxmlformats.org/officeDocument/2006/relationships/tags" Target="../tags/tag157.xml"/><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image" Target="../media/image11.png"/><Relationship Id="rId4" Type="http://schemas.openxmlformats.org/officeDocument/2006/relationships/tags" Target="../tags/tag168.xml"/><Relationship Id="rId3" Type="http://schemas.openxmlformats.org/officeDocument/2006/relationships/image" Target="../media/image10.jpeg"/><Relationship Id="rId2" Type="http://schemas.openxmlformats.org/officeDocument/2006/relationships/tags" Target="../tags/tag167.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image" Target="../media/image12.png"/><Relationship Id="rId6" Type="http://schemas.openxmlformats.org/officeDocument/2006/relationships/tags" Target="../tags/tag177.xml"/><Relationship Id="rId5" Type="http://schemas.openxmlformats.org/officeDocument/2006/relationships/image" Target="../media/image11.png"/><Relationship Id="rId4" Type="http://schemas.openxmlformats.org/officeDocument/2006/relationships/tags" Target="../tags/tag176.xml"/><Relationship Id="rId3" Type="http://schemas.openxmlformats.org/officeDocument/2006/relationships/image" Target="../media/image10.jpeg"/><Relationship Id="rId2" Type="http://schemas.openxmlformats.org/officeDocument/2006/relationships/tags" Target="../tags/tag175.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image" Target="../media/image11.png"/><Relationship Id="rId4" Type="http://schemas.openxmlformats.org/officeDocument/2006/relationships/tags" Target="../tags/tag183.xml"/><Relationship Id="rId3" Type="http://schemas.openxmlformats.org/officeDocument/2006/relationships/image" Target="../media/image10.jpeg"/><Relationship Id="rId2" Type="http://schemas.openxmlformats.org/officeDocument/2006/relationships/tags" Target="../tags/tag182.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image" Target="../media/image11.png"/><Relationship Id="rId4" Type="http://schemas.openxmlformats.org/officeDocument/2006/relationships/tags" Target="../tags/tag192.xml"/><Relationship Id="rId3" Type="http://schemas.openxmlformats.org/officeDocument/2006/relationships/image" Target="../media/image10.jpeg"/><Relationship Id="rId2" Type="http://schemas.openxmlformats.org/officeDocument/2006/relationships/tags" Target="../tags/tag191.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image" Target="../media/image13.png"/><Relationship Id="rId4" Type="http://schemas.openxmlformats.org/officeDocument/2006/relationships/tags" Target="../tags/tag203.xml"/><Relationship Id="rId3" Type="http://schemas.openxmlformats.org/officeDocument/2006/relationships/image" Target="../media/image10.jpeg"/><Relationship Id="rId2" Type="http://schemas.openxmlformats.org/officeDocument/2006/relationships/tags" Target="../tags/tag202.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image" Target="../media/image11.png"/><Relationship Id="rId4" Type="http://schemas.openxmlformats.org/officeDocument/2006/relationships/tags" Target="../tags/tag212.xml"/><Relationship Id="rId3" Type="http://schemas.openxmlformats.org/officeDocument/2006/relationships/image" Target="../media/image10.jpeg"/><Relationship Id="rId2" Type="http://schemas.openxmlformats.org/officeDocument/2006/relationships/tags" Target="../tags/tag211.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image" Target="../media/image11.png"/><Relationship Id="rId4" Type="http://schemas.openxmlformats.org/officeDocument/2006/relationships/tags" Target="../tags/tag221.xml"/><Relationship Id="rId3" Type="http://schemas.openxmlformats.org/officeDocument/2006/relationships/image" Target="../media/image10.jpeg"/><Relationship Id="rId2" Type="http://schemas.openxmlformats.org/officeDocument/2006/relationships/tags" Target="../tags/tag220.xml"/><Relationship Id="rId11" Type="http://schemas.openxmlformats.org/officeDocument/2006/relationships/tags" Target="../tags/tag227.xml"/><Relationship Id="rId10" Type="http://schemas.openxmlformats.org/officeDocument/2006/relationships/tags" Target="../tags/tag226.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image" Target="../media/image11.png"/><Relationship Id="rId4" Type="http://schemas.openxmlformats.org/officeDocument/2006/relationships/tags" Target="../tags/tag229.xml"/><Relationship Id="rId3" Type="http://schemas.openxmlformats.org/officeDocument/2006/relationships/image" Target="../media/image10.jpeg"/><Relationship Id="rId2" Type="http://schemas.openxmlformats.org/officeDocument/2006/relationships/tags" Target="../tags/tag228.xml"/><Relationship Id="rId10" Type="http://schemas.openxmlformats.org/officeDocument/2006/relationships/tags" Target="../tags/tag234.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image" Target="../media/image11.png"/><Relationship Id="rId4" Type="http://schemas.openxmlformats.org/officeDocument/2006/relationships/tags" Target="../tags/tag236.xml"/><Relationship Id="rId3" Type="http://schemas.openxmlformats.org/officeDocument/2006/relationships/image" Target="../media/image10.jpeg"/><Relationship Id="rId2" Type="http://schemas.openxmlformats.org/officeDocument/2006/relationships/tags" Target="../tags/tag235.xml"/><Relationship Id="rId13" Type="http://schemas.openxmlformats.org/officeDocument/2006/relationships/tags" Target="../tags/tag244.xml"/><Relationship Id="rId12" Type="http://schemas.openxmlformats.org/officeDocument/2006/relationships/tags" Target="../tags/tag243.xml"/><Relationship Id="rId11" Type="http://schemas.openxmlformats.org/officeDocument/2006/relationships/tags" Target="../tags/tag242.xml"/><Relationship Id="rId10" Type="http://schemas.openxmlformats.org/officeDocument/2006/relationships/tags" Target="../tags/tag241.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image" Target="../media/image11.png"/><Relationship Id="rId4" Type="http://schemas.openxmlformats.org/officeDocument/2006/relationships/tags" Target="../tags/tag246.xml"/><Relationship Id="rId3" Type="http://schemas.openxmlformats.org/officeDocument/2006/relationships/image" Target="../media/image10.jpeg"/><Relationship Id="rId2" Type="http://schemas.openxmlformats.org/officeDocument/2006/relationships/tags" Target="../tags/tag245.xml"/><Relationship Id="rId10" Type="http://schemas.openxmlformats.org/officeDocument/2006/relationships/tags" Target="../tags/tag251.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57.xml"/><Relationship Id="rId8" Type="http://schemas.openxmlformats.org/officeDocument/2006/relationships/tags" Target="../tags/tag256.xml"/><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image" Target="../media/image11.png"/><Relationship Id="rId4" Type="http://schemas.openxmlformats.org/officeDocument/2006/relationships/tags" Target="../tags/tag253.xml"/><Relationship Id="rId3" Type="http://schemas.openxmlformats.org/officeDocument/2006/relationships/image" Target="../media/image10.jpeg"/><Relationship Id="rId2" Type="http://schemas.openxmlformats.org/officeDocument/2006/relationships/tags" Target="../tags/tag252.xml"/><Relationship Id="rId12" Type="http://schemas.openxmlformats.org/officeDocument/2006/relationships/tags" Target="../tags/tag260.xml"/><Relationship Id="rId11" Type="http://schemas.openxmlformats.org/officeDocument/2006/relationships/tags" Target="../tags/tag259.xml"/><Relationship Id="rId10" Type="http://schemas.openxmlformats.org/officeDocument/2006/relationships/tags" Target="../tags/tag258.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image" Target="../media/image11.png"/><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image" Target="../media/image10.jpeg"/><Relationship Id="rId2" Type="http://schemas.openxmlformats.org/officeDocument/2006/relationships/tags" Target="../tags/tag261.xml"/><Relationship Id="rId12" Type="http://schemas.openxmlformats.org/officeDocument/2006/relationships/tags" Target="../tags/tag269.xml"/><Relationship Id="rId11" Type="http://schemas.openxmlformats.org/officeDocument/2006/relationships/tags" Target="../tags/tag268.xml"/><Relationship Id="rId10" Type="http://schemas.openxmlformats.org/officeDocument/2006/relationships/tags" Target="../tags/tag267.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image" Target="../media/image11.png"/><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image" Target="../media/image10.jpeg"/><Relationship Id="rId2" Type="http://schemas.openxmlformats.org/officeDocument/2006/relationships/tags" Target="../tags/tag270.xml"/><Relationship Id="rId12" Type="http://schemas.openxmlformats.org/officeDocument/2006/relationships/tags" Target="../tags/tag278.xml"/><Relationship Id="rId11" Type="http://schemas.openxmlformats.org/officeDocument/2006/relationships/tags" Target="../tags/tag277.xml"/><Relationship Id="rId10" Type="http://schemas.openxmlformats.org/officeDocument/2006/relationships/tags" Target="../tags/tag276.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84.xml"/><Relationship Id="rId8" Type="http://schemas.openxmlformats.org/officeDocument/2006/relationships/tags" Target="../tags/tag283.xml"/><Relationship Id="rId7" Type="http://schemas.openxmlformats.org/officeDocument/2006/relationships/tags" Target="../tags/tag282.xml"/><Relationship Id="rId6" Type="http://schemas.openxmlformats.org/officeDocument/2006/relationships/image" Target="../media/image11.png"/><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image" Target="../media/image10.jpeg"/><Relationship Id="rId2" Type="http://schemas.openxmlformats.org/officeDocument/2006/relationships/tags" Target="../tags/tag279.xml"/><Relationship Id="rId12" Type="http://schemas.openxmlformats.org/officeDocument/2006/relationships/tags" Target="../tags/tag287.xml"/><Relationship Id="rId11" Type="http://schemas.openxmlformats.org/officeDocument/2006/relationships/tags" Target="../tags/tag286.xml"/><Relationship Id="rId10" Type="http://schemas.openxmlformats.org/officeDocument/2006/relationships/tags" Target="../tags/tag285.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image" Target="../media/image11.png"/><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image" Target="../media/image10.jpeg"/><Relationship Id="rId2" Type="http://schemas.openxmlformats.org/officeDocument/2006/relationships/tags" Target="../tags/tag288.xml"/><Relationship Id="rId14" Type="http://schemas.openxmlformats.org/officeDocument/2006/relationships/tags" Target="../tags/tag298.xml"/><Relationship Id="rId13" Type="http://schemas.openxmlformats.org/officeDocument/2006/relationships/tags" Target="../tags/tag297.xml"/><Relationship Id="rId12" Type="http://schemas.openxmlformats.org/officeDocument/2006/relationships/tags" Target="../tags/tag296.xml"/><Relationship Id="rId11" Type="http://schemas.openxmlformats.org/officeDocument/2006/relationships/tags" Target="../tags/tag295.xml"/><Relationship Id="rId10" Type="http://schemas.openxmlformats.org/officeDocument/2006/relationships/tags" Target="../tags/tag294.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image" Target="../media/image11.png"/><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image" Target="../media/image10.jpeg"/><Relationship Id="rId2" Type="http://schemas.openxmlformats.org/officeDocument/2006/relationships/tags" Target="../tags/tag299.xml"/><Relationship Id="rId12" Type="http://schemas.openxmlformats.org/officeDocument/2006/relationships/tags" Target="../tags/tag307.xml"/><Relationship Id="rId11" Type="http://schemas.openxmlformats.org/officeDocument/2006/relationships/tags" Target="../tags/tag306.xml"/><Relationship Id="rId10" Type="http://schemas.openxmlformats.org/officeDocument/2006/relationships/tags" Target="../tags/tag305.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1"/>
          <p:cNvPicPr>
            <a:picLocks noChangeAspect="1"/>
          </p:cNvPicPr>
          <p:nvPr>
            <p:custDataLst>
              <p:tags r:id="rId2"/>
            </p:custDataLst>
          </p:nvPr>
        </p:nvPicPr>
        <p:blipFill>
          <a:blip r:embed="rId3"/>
          <a:stretch>
            <a:fillRect/>
          </a:stretch>
        </p:blipFill>
        <p:spPr>
          <a:xfrm>
            <a:off x="0" y="-318"/>
            <a:ext cx="12192000" cy="6858635"/>
          </a:xfrm>
          <a:prstGeom prst="rect">
            <a:avLst/>
          </a:prstGeom>
        </p:spPr>
      </p:pic>
      <p:pic>
        <p:nvPicPr>
          <p:cNvPr id="4" name="图片 3" descr="2"/>
          <p:cNvPicPr>
            <a:picLocks noChangeAspect="1"/>
          </p:cNvPicPr>
          <p:nvPr>
            <p:custDataLst>
              <p:tags r:id="rId4"/>
            </p:custDataLst>
          </p:nvPr>
        </p:nvPicPr>
        <p:blipFill>
          <a:blip r:embed="rId5"/>
          <a:srcRect l="-15266" t="-6565" r="-6404" b="-14887"/>
          <a:stretch>
            <a:fillRect/>
          </a:stretch>
        </p:blipFill>
        <p:spPr>
          <a:xfrm>
            <a:off x="6945630" y="2386"/>
            <a:ext cx="5245735" cy="6853851"/>
          </a:xfrm>
          <a:prstGeom prst="rect">
            <a:avLst/>
          </a:prstGeom>
        </p:spPr>
      </p:pic>
      <p:pic>
        <p:nvPicPr>
          <p:cNvPr id="5" name="图片 4" descr="3"/>
          <p:cNvPicPr>
            <a:picLocks noChangeAspect="1"/>
          </p:cNvPicPr>
          <p:nvPr>
            <p:custDataLst>
              <p:tags r:id="rId6"/>
            </p:custDataLst>
          </p:nvPr>
        </p:nvPicPr>
        <p:blipFill>
          <a:blip r:embed="rId7"/>
          <a:srcRect r="-27168"/>
          <a:stretch>
            <a:fillRect/>
          </a:stretch>
        </p:blipFill>
        <p:spPr>
          <a:xfrm>
            <a:off x="-635" y="17456"/>
            <a:ext cx="558800" cy="6858000"/>
          </a:xfrm>
          <a:prstGeom prst="rect">
            <a:avLst/>
          </a:prstGeom>
        </p:spPr>
      </p:pic>
      <p:sp>
        <p:nvSpPr>
          <p:cNvPr id="16" name="日期占位符 15"/>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dirty="0"/>
          </a:p>
        </p:txBody>
      </p:sp>
      <p:sp>
        <p:nvSpPr>
          <p:cNvPr id="2" name="标题 2"/>
          <p:cNvSpPr/>
          <p:nvPr>
            <p:ph type="ctrTitle" idx="2" hasCustomPrompt="1"/>
            <p:custDataLst>
              <p:tags r:id="rId11"/>
            </p:custDataLst>
          </p:nvPr>
        </p:nvSpPr>
        <p:spPr>
          <a:xfrm>
            <a:off x="997584" y="1918356"/>
            <a:ext cx="5199177" cy="2893695"/>
          </a:xfrm>
        </p:spPr>
        <p:txBody>
          <a:bodyPr vert="horz" wrap="square" lIns="101600" tIns="38100" rIns="76200" bIns="38100" rtlCol="0" anchor="ctr" anchorCtr="0">
            <a:normAutofit/>
          </a:bodyPr>
          <a:lstStyle>
            <a:lvl1pPr marL="0" marR="0" algn="l" defTabSz="914400" rtl="0" eaLnBrk="1" fontAlgn="auto" latinLnBrk="0" hangingPunct="0">
              <a:lnSpc>
                <a:spcPct val="92000"/>
              </a:lnSpc>
              <a:spcBef>
                <a:spcPts val="0"/>
              </a:spcBef>
              <a:spcAft>
                <a:spcPts val="0"/>
              </a:spcAft>
              <a:buClrTx/>
              <a:buSzTx/>
              <a:buFontTx/>
              <a:buNone/>
              <a:defRPr kumimoji="0" lang="zh-CN" altLang="en-US" sz="5900" b="1" i="0" u="none" strike="noStrike" kern="0" cap="none" spc="0" normalizeH="0" baseline="0" noProof="1" dirty="0">
                <a:ln>
                  <a:noFill/>
                </a:ln>
                <a:solidFill>
                  <a:schemeClr val="accent1">
                    <a:lumMod val="50000"/>
                  </a:schemeClr>
                </a:solidFill>
                <a:effectLst/>
                <a:uFillTx/>
                <a:latin typeface="Arial" panose="020B0604020202020204" pitchFamily="34" charset="0"/>
                <a:ea typeface="汉仪劲楷简" panose="00020600040101010101" charset="-122"/>
                <a:cs typeface="+mj-cs"/>
              </a:defRPr>
            </a:lvl1pPr>
          </a:lstStyle>
          <a:p>
            <a:pPr lvl="0"/>
            <a:r>
              <a:rPr>
                <a:sym typeface="+mn-ea"/>
              </a:rPr>
              <a:t>编辑标题</a:t>
            </a:r>
            <a:endParaRPr>
              <a:sym typeface="+mn-ea"/>
            </a:endParaRPr>
          </a:p>
        </p:txBody>
      </p:sp>
      <p:sp>
        <p:nvSpPr>
          <p:cNvPr id="6" name="副标题 3"/>
          <p:cNvSpPr/>
          <p:nvPr>
            <p:ph type="subTitle" idx="3" hasCustomPrompt="1"/>
            <p:custDataLst>
              <p:tags r:id="rId12"/>
            </p:custDataLst>
          </p:nvPr>
        </p:nvSpPr>
        <p:spPr>
          <a:xfrm>
            <a:off x="997584" y="1202185"/>
            <a:ext cx="5199177" cy="625366"/>
          </a:xfrm>
        </p:spPr>
        <p:txBody>
          <a:bodyPr vert="horz" wrap="square" lIns="101600" tIns="0" rIns="82550" bIns="0" rtlCol="0" anchor="b" anchorCtr="0">
            <a:normAutofit/>
          </a:bodyPr>
          <a:lstStyle>
            <a:lvl1pPr marL="0" marR="0" indent="-228600" algn="l" defTabSz="914400" rtl="0" eaLnBrk="1" fontAlgn="auto" latinLnBrk="0" hangingPunct="0">
              <a:lnSpc>
                <a:spcPct val="120000"/>
              </a:lnSpc>
              <a:spcBef>
                <a:spcPts val="0"/>
              </a:spcBef>
              <a:spcAft>
                <a:spcPts val="0"/>
              </a:spcAft>
              <a:buClrTx/>
              <a:buSzTx/>
              <a:buFontTx/>
              <a:buNone/>
              <a:defRPr kumimoji="0" lang="zh-CN" altLang="en-US" sz="1800" b="0" i="0" u="none" strike="noStrike" kern="0" cap="none" spc="1000" normalizeH="0" baseline="0" noProof="1" dirty="0">
                <a:ln>
                  <a:noFill/>
                </a:ln>
                <a:solidFill>
                  <a:schemeClr val="dk1">
                    <a:lumMod val="85000"/>
                    <a:lumOff val="15000"/>
                  </a:schemeClr>
                </a:solidFill>
                <a:effectLst/>
                <a:uFillTx/>
                <a:latin typeface="Arial" panose="020B0604020202020204" pitchFamily="34" charset="0"/>
                <a:ea typeface="汉仪楷体S" charset="0"/>
                <a:cs typeface="汉仪旗黑-35S" panose="00020600040101010101"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文本占位符 4"/>
          <p:cNvSpPr/>
          <p:nvPr>
            <p:ph type="body" idx="4" hasCustomPrompt="1"/>
            <p:custDataLst>
              <p:tags r:id="rId13"/>
            </p:custDataLst>
          </p:nvPr>
        </p:nvSpPr>
        <p:spPr>
          <a:xfrm>
            <a:off x="997584" y="4985406"/>
            <a:ext cx="5199177" cy="911703"/>
          </a:xfrm>
        </p:spPr>
        <p:txBody>
          <a:bodyPr vert="horz" wrap="square" lIns="101600" tIns="0" rIns="82550" bIns="0" rtlCol="0" anchor="t" anchorCtr="0">
            <a:normAutofit/>
          </a:bodyPr>
          <a:lstStyle>
            <a:lvl1pPr marL="0" marR="0" indent="-228600" algn="l" defTabSz="914400" rtl="0" eaLnBrk="1" fontAlgn="auto" latinLnBrk="0" hangingPunct="0">
              <a:lnSpc>
                <a:spcPct val="101000"/>
              </a:lnSpc>
              <a:spcBef>
                <a:spcPts val="0"/>
              </a:spcBef>
              <a:spcAft>
                <a:spcPts val="0"/>
              </a:spcAft>
              <a:buClrTx/>
              <a:buSzTx/>
              <a:buFontTx/>
              <a:buNone/>
              <a:defRPr kumimoji="0" lang="zh-CN" altLang="en-US" sz="1600" b="0" i="0" u="none" strike="noStrike" kern="0" cap="none" spc="0" normalizeH="0" baseline="0" noProof="1" dirty="0">
                <a:ln>
                  <a:noFill/>
                </a:ln>
                <a:solidFill>
                  <a:schemeClr val="dk1">
                    <a:lumMod val="85000"/>
                    <a:lumOff val="15000"/>
                  </a:schemeClr>
                </a:solidFill>
                <a:effectLst/>
                <a:uFillTx/>
                <a:latin typeface="Arial" panose="020B0604020202020204" pitchFamily="34" charset="0"/>
                <a:ea typeface="汉仪楷体S" charset="0"/>
                <a:cs typeface="+mj-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9" name="图片 8" descr="1"/>
          <p:cNvPicPr>
            <a:picLocks noChangeAspect="1"/>
          </p:cNvPicPr>
          <p:nvPr>
            <p:custDataLst>
              <p:tags r:id="rId2"/>
            </p:custDataLst>
          </p:nvPr>
        </p:nvPicPr>
        <p:blipFill>
          <a:blip r:embed="rId3"/>
          <a:stretch>
            <a:fillRect/>
          </a:stretch>
        </p:blipFill>
        <p:spPr>
          <a:xfrm>
            <a:off x="0" y="-318"/>
            <a:ext cx="12192000" cy="6858000"/>
          </a:xfrm>
          <a:prstGeom prst="rect">
            <a:avLst/>
          </a:prstGeom>
        </p:spPr>
      </p:pic>
      <p:pic>
        <p:nvPicPr>
          <p:cNvPr id="8" name="图片 7" descr="9"/>
          <p:cNvPicPr>
            <a:picLocks noChangeAspect="1"/>
          </p:cNvPicPr>
          <p:nvPr>
            <p:custDataLst>
              <p:tags r:id="rId4"/>
            </p:custDataLst>
          </p:nvPr>
        </p:nvPicPr>
        <p:blipFill>
          <a:blip r:embed="rId5"/>
          <a:srcRect b="-54913"/>
          <a:stretch>
            <a:fillRect/>
          </a:stretch>
        </p:blipFill>
        <p:spPr>
          <a:xfrm>
            <a:off x="0" y="635"/>
            <a:ext cx="12192000" cy="510540"/>
          </a:xfrm>
          <a:prstGeom prst="rect">
            <a:avLst/>
          </a:prstGeom>
        </p:spPr>
      </p:pic>
      <p:pic>
        <p:nvPicPr>
          <p:cNvPr id="7" name="图片 6" descr="1"/>
          <p:cNvPicPr>
            <a:picLocks noChangeAspect="1"/>
          </p:cNvPicPr>
          <p:nvPr>
            <p:custDataLst>
              <p:tags r:id="rId6"/>
            </p:custDataLst>
          </p:nvPr>
        </p:nvPicPr>
        <p:blipFill>
          <a:blip r:embed="rId7"/>
          <a:srcRect t="-33640" r="-41908" b="-7986"/>
          <a:stretch>
            <a:fillRect/>
          </a:stretch>
        </p:blipFill>
        <p:spPr>
          <a:xfrm>
            <a:off x="0" y="5587276"/>
            <a:ext cx="1774177" cy="1270711"/>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楷体S" charset="0"/>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1"/>
          <p:cNvPicPr>
            <a:picLocks noChangeAspect="1"/>
          </p:cNvPicPr>
          <p:nvPr>
            <p:custDataLst>
              <p:tags r:id="rId2"/>
            </p:custDataLst>
          </p:nvPr>
        </p:nvPicPr>
        <p:blipFill>
          <a:blip r:embed="rId3"/>
          <a:stretch>
            <a:fillRect/>
          </a:stretch>
        </p:blipFill>
        <p:spPr>
          <a:xfrm>
            <a:off x="0" y="0"/>
            <a:ext cx="12192000" cy="6858318"/>
          </a:xfrm>
          <a:prstGeom prst="rect">
            <a:avLst/>
          </a:prstGeom>
        </p:spPr>
      </p:pic>
      <p:pic>
        <p:nvPicPr>
          <p:cNvPr id="9" name="图片 8" descr="5"/>
          <p:cNvPicPr>
            <a:picLocks noChangeAspect="1"/>
          </p:cNvPicPr>
          <p:nvPr>
            <p:custDataLst>
              <p:tags r:id="rId4"/>
            </p:custDataLst>
          </p:nvPr>
        </p:nvPicPr>
        <p:blipFill>
          <a:blip r:embed="rId5"/>
          <a:srcRect l="-12777" t="-6558" r="-5231" b="-11147"/>
          <a:stretch>
            <a:fillRect/>
          </a:stretch>
        </p:blipFill>
        <p:spPr>
          <a:xfrm>
            <a:off x="6833870" y="730904"/>
            <a:ext cx="5358117" cy="5393652"/>
          </a:xfrm>
          <a:prstGeom prst="rect">
            <a:avLst/>
          </a:prstGeom>
        </p:spPr>
      </p:pic>
      <p:pic>
        <p:nvPicPr>
          <p:cNvPr id="12" name="图片 11" descr="8"/>
          <p:cNvPicPr>
            <a:picLocks noChangeAspect="1"/>
          </p:cNvPicPr>
          <p:nvPr>
            <p:custDataLst>
              <p:tags r:id="rId6"/>
            </p:custDataLst>
          </p:nvPr>
        </p:nvPicPr>
        <p:blipFill>
          <a:blip r:embed="rId7"/>
          <a:srcRect r="-26377" b="-23"/>
          <a:stretch>
            <a:fillRect/>
          </a:stretch>
        </p:blipFill>
        <p:spPr>
          <a:xfrm>
            <a:off x="612775" y="748922"/>
            <a:ext cx="499106" cy="5467470"/>
          </a:xfrm>
          <a:prstGeom prst="rect">
            <a:avLst/>
          </a:prstGeom>
        </p:spPr>
      </p:pic>
      <p:sp>
        <p:nvSpPr>
          <p:cNvPr id="4" name="日期占位符 3"/>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a:p>
        </p:txBody>
      </p:sp>
      <p:sp>
        <p:nvSpPr>
          <p:cNvPr id="3" name="标题 1"/>
          <p:cNvSpPr/>
          <p:nvPr>
            <p:ph type="ctrTitle" idx="1" hasCustomPrompt="1"/>
            <p:custDataLst>
              <p:tags r:id="rId11"/>
            </p:custDataLst>
          </p:nvPr>
        </p:nvSpPr>
        <p:spPr>
          <a:xfrm>
            <a:off x="342265" y="3012499"/>
            <a:ext cx="6696697" cy="1028208"/>
          </a:xfrm>
          <a:noFill/>
        </p:spPr>
        <p:txBody>
          <a:bodyPr vert="horz" wrap="square" lIns="101600" tIns="38100" rIns="76200" bIns="38100" rtlCol="0" anchor="t" anchorCtr="0">
            <a:normAutofit/>
          </a:bodyPr>
          <a:lstStyle>
            <a:lvl1pPr marL="0" marR="0" algn="ctr" defTabSz="914400" rtl="0" eaLnBrk="1" fontAlgn="auto" latinLnBrk="0" hangingPunct="1">
              <a:lnSpc>
                <a:spcPct val="100000"/>
              </a:lnSpc>
              <a:spcBef>
                <a:spcPct val="0"/>
              </a:spcBef>
              <a:buClrTx/>
              <a:buSzTx/>
              <a:buFontTx/>
              <a:buNone/>
              <a:defRPr kumimoji="0" lang="zh-CN" altLang="en-US" sz="5400" b="0" i="0" u="none" strike="noStrike" kern="1200" cap="none" spc="300" normalizeH="0" baseline="0" noProof="1" dirty="0">
                <a:solidFill>
                  <a:schemeClr val="accent1">
                    <a:lumMod val="50000"/>
                  </a:schemeClr>
                </a:solidFill>
                <a:uFillTx/>
                <a:latin typeface="Arial" panose="020B0604020202020204" pitchFamily="34" charset="0"/>
                <a:ea typeface="汉仪劲楷简" panose="00020600040101010101" charset="-122"/>
                <a:cs typeface="+mn-cs"/>
              </a:defRPr>
            </a:lvl1pPr>
          </a:lstStyle>
          <a:p>
            <a:pPr lvl="0"/>
            <a:r>
              <a:rPr>
                <a:sym typeface="+mn-ea"/>
              </a:rPr>
              <a:t>编辑标题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1"/>
          <p:cNvPicPr>
            <a:picLocks noChangeAspect="1"/>
          </p:cNvPicPr>
          <p:nvPr>
            <p:custDataLst>
              <p:tags r:id="rId2"/>
            </p:custDataLst>
          </p:nvPr>
        </p:nvPicPr>
        <p:blipFill>
          <a:blip r:embed="rId3"/>
          <a:stretch>
            <a:fillRect/>
          </a:stretch>
        </p:blipFill>
        <p:spPr>
          <a:xfrm>
            <a:off x="0" y="-318"/>
            <a:ext cx="12192000" cy="6858000"/>
          </a:xfrm>
          <a:prstGeom prst="rect">
            <a:avLst/>
          </a:prstGeom>
        </p:spPr>
      </p:pic>
      <p:pic>
        <p:nvPicPr>
          <p:cNvPr id="9" name="图片 8" descr="9"/>
          <p:cNvPicPr>
            <a:picLocks noChangeAspect="1"/>
          </p:cNvPicPr>
          <p:nvPr>
            <p:custDataLst>
              <p:tags r:id="rId4"/>
            </p:custDataLst>
          </p:nvPr>
        </p:nvPicPr>
        <p:blipFill>
          <a:blip r:embed="rId5"/>
          <a:srcRect b="-54913"/>
          <a:stretch>
            <a:fillRect/>
          </a:stretch>
        </p:blipFill>
        <p:spPr>
          <a:xfrm>
            <a:off x="0" y="635"/>
            <a:ext cx="12192000" cy="510540"/>
          </a:xfrm>
          <a:prstGeom prst="rect">
            <a:avLst/>
          </a:prstGeom>
        </p:spPr>
      </p:pic>
      <p:pic>
        <p:nvPicPr>
          <p:cNvPr id="8" name="图片 7" descr="1"/>
          <p:cNvPicPr>
            <a:picLocks noChangeAspect="1"/>
          </p:cNvPicPr>
          <p:nvPr>
            <p:custDataLst>
              <p:tags r:id="rId6"/>
            </p:custDataLst>
          </p:nvPr>
        </p:nvPicPr>
        <p:blipFill>
          <a:blip r:embed="rId7"/>
          <a:srcRect t="-33640" r="-41908" b="-7986"/>
          <a:stretch>
            <a:fillRect/>
          </a:stretch>
        </p:blipFill>
        <p:spPr>
          <a:xfrm>
            <a:off x="0" y="5587276"/>
            <a:ext cx="1774177" cy="1270711"/>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楷体S" charset="0"/>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汉仪楷体S" charset="0"/>
              </a:defRPr>
            </a:lvl1pPr>
            <a:lvl2pPr eaLnBrk="1" fontAlgn="auto" latinLnBrk="0" hangingPunct="1">
              <a:defRPr sz="1600">
                <a:solidFill>
                  <a:schemeClr val="tx1"/>
                </a:solidFill>
                <a:latin typeface="Arial" panose="020B0604020202020204" pitchFamily="34" charset="0"/>
                <a:ea typeface="汉仪楷体S" charset="0"/>
              </a:defRPr>
            </a:lvl2pPr>
            <a:lvl3pPr eaLnBrk="1" fontAlgn="auto" latinLnBrk="0" hangingPunct="1">
              <a:defRPr sz="1600">
                <a:solidFill>
                  <a:schemeClr val="tx1"/>
                </a:solidFill>
                <a:latin typeface="Arial" panose="020B0604020202020204" pitchFamily="34" charset="0"/>
                <a:ea typeface="汉仪楷体S" charset="0"/>
              </a:defRPr>
            </a:lvl3pPr>
            <a:lvl4pPr eaLnBrk="1" fontAlgn="auto" latinLnBrk="0" hangingPunct="1">
              <a:defRPr sz="1600">
                <a:solidFill>
                  <a:schemeClr val="tx1"/>
                </a:solidFill>
                <a:latin typeface="Arial" panose="020B0604020202020204" pitchFamily="34" charset="0"/>
                <a:ea typeface="汉仪楷体S" charset="0"/>
              </a:defRPr>
            </a:lvl4pPr>
            <a:lvl5pPr eaLnBrk="1" fontAlgn="auto" latinLnBrk="0" hangingPunct="1">
              <a:defRPr sz="1600">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a:p>
        </p:txBody>
      </p:sp>
      <p:sp>
        <p:nvSpPr>
          <p:cNvPr id="7" name="灯片编号占位符 6"/>
          <p:cNvSpPr>
            <a:spLocks noGrp="1"/>
          </p:cNvSpPr>
          <p:nvPr>
            <p:ph type="sldNum" sz="quarter" idx="12"/>
            <p:custDataLst>
              <p:tags r:id="rId13"/>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片 11" descr="1"/>
          <p:cNvPicPr>
            <a:picLocks noChangeAspect="1"/>
          </p:cNvPicPr>
          <p:nvPr>
            <p:custDataLst>
              <p:tags r:id="rId2"/>
            </p:custDataLst>
          </p:nvPr>
        </p:nvPicPr>
        <p:blipFill>
          <a:blip r:embed="rId3"/>
          <a:stretch>
            <a:fillRect/>
          </a:stretch>
        </p:blipFill>
        <p:spPr>
          <a:xfrm>
            <a:off x="0" y="-318"/>
            <a:ext cx="12192000" cy="6858000"/>
          </a:xfrm>
          <a:prstGeom prst="rect">
            <a:avLst/>
          </a:prstGeom>
        </p:spPr>
      </p:pic>
      <p:pic>
        <p:nvPicPr>
          <p:cNvPr id="11" name="图片 10" descr="9"/>
          <p:cNvPicPr>
            <a:picLocks noChangeAspect="1"/>
          </p:cNvPicPr>
          <p:nvPr>
            <p:custDataLst>
              <p:tags r:id="rId4"/>
            </p:custDataLst>
          </p:nvPr>
        </p:nvPicPr>
        <p:blipFill>
          <a:blip r:embed="rId5"/>
          <a:srcRect b="-54913"/>
          <a:stretch>
            <a:fillRect/>
          </a:stretch>
        </p:blipFill>
        <p:spPr>
          <a:xfrm>
            <a:off x="0" y="635"/>
            <a:ext cx="12192000" cy="510540"/>
          </a:xfrm>
          <a:prstGeom prst="rect">
            <a:avLst/>
          </a:prstGeom>
        </p:spPr>
      </p:pic>
      <p:pic>
        <p:nvPicPr>
          <p:cNvPr id="10" name="图片 9" descr="1"/>
          <p:cNvPicPr>
            <a:picLocks noChangeAspect="1"/>
          </p:cNvPicPr>
          <p:nvPr>
            <p:custDataLst>
              <p:tags r:id="rId6"/>
            </p:custDataLst>
          </p:nvPr>
        </p:nvPicPr>
        <p:blipFill>
          <a:blip r:embed="rId7"/>
          <a:srcRect t="-33640" r="-41908" b="-7986"/>
          <a:stretch>
            <a:fillRect/>
          </a:stretch>
        </p:blipFill>
        <p:spPr>
          <a:xfrm>
            <a:off x="0" y="5587276"/>
            <a:ext cx="1774177" cy="1270711"/>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楷体S" charset="0"/>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汉仪楷体S"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汉仪楷体S" charset="0"/>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a:p>
        </p:txBody>
      </p:sp>
      <p:sp>
        <p:nvSpPr>
          <p:cNvPr id="9" name="灯片编号占位符 8"/>
          <p:cNvSpPr>
            <a:spLocks noGrp="1"/>
          </p:cNvSpPr>
          <p:nvPr>
            <p:ph type="sldNum" sz="quarter" idx="12"/>
            <p:custDataLst>
              <p:tags r:id="rId15"/>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descr="1"/>
          <p:cNvPicPr>
            <a:picLocks noChangeAspect="1"/>
          </p:cNvPicPr>
          <p:nvPr>
            <p:custDataLst>
              <p:tags r:id="rId2"/>
            </p:custDataLst>
          </p:nvPr>
        </p:nvPicPr>
        <p:blipFill>
          <a:blip r:embed="rId3"/>
          <a:stretch>
            <a:fillRect/>
          </a:stretch>
        </p:blipFill>
        <p:spPr>
          <a:xfrm>
            <a:off x="0" y="-635"/>
            <a:ext cx="12192000" cy="6858318"/>
          </a:xfrm>
          <a:prstGeom prst="rect">
            <a:avLst/>
          </a:prstGeom>
        </p:spPr>
      </p:pic>
      <p:pic>
        <p:nvPicPr>
          <p:cNvPr id="7" name="图片 6" descr="7"/>
          <p:cNvPicPr>
            <a:picLocks noChangeAspect="1"/>
          </p:cNvPicPr>
          <p:nvPr>
            <p:custDataLst>
              <p:tags r:id="rId4"/>
            </p:custDataLst>
          </p:nvPr>
        </p:nvPicPr>
        <p:blipFill>
          <a:blip r:embed="rId5"/>
          <a:stretch>
            <a:fillRect/>
          </a:stretch>
        </p:blipFill>
        <p:spPr>
          <a:xfrm>
            <a:off x="10735945" y="983615"/>
            <a:ext cx="431800" cy="2157734"/>
          </a:xfrm>
          <a:prstGeom prst="rect">
            <a:avLst/>
          </a:prstGeom>
        </p:spPr>
      </p:pic>
      <p:pic>
        <p:nvPicPr>
          <p:cNvPr id="6" name="图片 5" descr="4"/>
          <p:cNvPicPr>
            <a:picLocks noChangeAspect="1"/>
          </p:cNvPicPr>
          <p:nvPr>
            <p:custDataLst>
              <p:tags r:id="rId6"/>
            </p:custDataLst>
          </p:nvPr>
        </p:nvPicPr>
        <p:blipFill>
          <a:blip r:embed="rId7"/>
          <a:stretch>
            <a:fillRect/>
          </a:stretch>
        </p:blipFill>
        <p:spPr>
          <a:xfrm>
            <a:off x="445135" y="1078230"/>
            <a:ext cx="3269431" cy="2436495"/>
          </a:xfrm>
          <a:prstGeom prst="rect">
            <a:avLst/>
          </a:prstGeom>
        </p:spPr>
      </p:pic>
      <p:sp>
        <p:nvSpPr>
          <p:cNvPr id="2" name="标题 1"/>
          <p:cNvSpPr>
            <a:spLocks noGrp="1"/>
          </p:cNvSpPr>
          <p:nvPr>
            <p:ph type="title"/>
            <p:custDataLst>
              <p:tags r:id="rId8"/>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楷体S" charset="0"/>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0" name="图片 9" descr="1"/>
          <p:cNvPicPr>
            <a:picLocks noChangeAspect="1"/>
          </p:cNvPicPr>
          <p:nvPr>
            <p:custDataLst>
              <p:tags r:id="rId2"/>
            </p:custDataLst>
          </p:nvPr>
        </p:nvPicPr>
        <p:blipFill>
          <a:blip r:embed="rId3"/>
          <a:stretch>
            <a:fillRect/>
          </a:stretch>
        </p:blipFill>
        <p:spPr>
          <a:xfrm>
            <a:off x="0" y="-318"/>
            <a:ext cx="12192000" cy="6858000"/>
          </a:xfrm>
          <a:prstGeom prst="rect">
            <a:avLst/>
          </a:prstGeom>
        </p:spPr>
      </p:pic>
      <p:pic>
        <p:nvPicPr>
          <p:cNvPr id="9" name="图片 8" descr="9"/>
          <p:cNvPicPr>
            <a:picLocks noChangeAspect="1"/>
          </p:cNvPicPr>
          <p:nvPr>
            <p:custDataLst>
              <p:tags r:id="rId4"/>
            </p:custDataLst>
          </p:nvPr>
        </p:nvPicPr>
        <p:blipFill>
          <a:blip r:embed="rId5"/>
          <a:srcRect b="-54913"/>
          <a:stretch>
            <a:fillRect/>
          </a:stretch>
        </p:blipFill>
        <p:spPr>
          <a:xfrm>
            <a:off x="0" y="635"/>
            <a:ext cx="12192000" cy="510540"/>
          </a:xfrm>
          <a:prstGeom prst="rect">
            <a:avLst/>
          </a:prstGeom>
        </p:spPr>
      </p:pic>
      <p:pic>
        <p:nvPicPr>
          <p:cNvPr id="8" name="图片 7" descr="1"/>
          <p:cNvPicPr>
            <a:picLocks noChangeAspect="1"/>
          </p:cNvPicPr>
          <p:nvPr>
            <p:custDataLst>
              <p:tags r:id="rId6"/>
            </p:custDataLst>
          </p:nvPr>
        </p:nvPicPr>
        <p:blipFill>
          <a:blip r:embed="rId7"/>
          <a:srcRect t="-33640" r="-41908" b="-7986"/>
          <a:stretch>
            <a:fillRect/>
          </a:stretch>
        </p:blipFill>
        <p:spPr>
          <a:xfrm>
            <a:off x="0" y="5587276"/>
            <a:ext cx="1774177" cy="1270711"/>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楷体S" charset="0"/>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汉仪楷体S"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楷体S" charset="0"/>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9" name="图片 8" descr="1"/>
          <p:cNvPicPr>
            <a:picLocks noChangeAspect="1"/>
          </p:cNvPicPr>
          <p:nvPr>
            <p:custDataLst>
              <p:tags r:id="rId2"/>
            </p:custDataLst>
          </p:nvPr>
        </p:nvPicPr>
        <p:blipFill>
          <a:blip r:embed="rId3"/>
          <a:stretch>
            <a:fillRect/>
          </a:stretch>
        </p:blipFill>
        <p:spPr>
          <a:xfrm>
            <a:off x="0" y="-318"/>
            <a:ext cx="12192000" cy="6858000"/>
          </a:xfrm>
          <a:prstGeom prst="rect">
            <a:avLst/>
          </a:prstGeom>
        </p:spPr>
      </p:pic>
      <p:pic>
        <p:nvPicPr>
          <p:cNvPr id="8" name="图片 7" descr="9"/>
          <p:cNvPicPr>
            <a:picLocks noChangeAspect="1"/>
          </p:cNvPicPr>
          <p:nvPr>
            <p:custDataLst>
              <p:tags r:id="rId4"/>
            </p:custDataLst>
          </p:nvPr>
        </p:nvPicPr>
        <p:blipFill>
          <a:blip r:embed="rId5"/>
          <a:srcRect b="-54913"/>
          <a:stretch>
            <a:fillRect/>
          </a:stretch>
        </p:blipFill>
        <p:spPr>
          <a:xfrm>
            <a:off x="0" y="635"/>
            <a:ext cx="12192000" cy="510540"/>
          </a:xfrm>
          <a:prstGeom prst="rect">
            <a:avLst/>
          </a:prstGeom>
        </p:spPr>
      </p:pic>
      <p:pic>
        <p:nvPicPr>
          <p:cNvPr id="7" name="图片 6" descr="1"/>
          <p:cNvPicPr>
            <a:picLocks noChangeAspect="1"/>
          </p:cNvPicPr>
          <p:nvPr>
            <p:custDataLst>
              <p:tags r:id="rId6"/>
            </p:custDataLst>
          </p:nvPr>
        </p:nvPicPr>
        <p:blipFill>
          <a:blip r:embed="rId7"/>
          <a:srcRect t="-33640" r="-41908" b="-7986"/>
          <a:stretch>
            <a:fillRect/>
          </a:stretch>
        </p:blipFill>
        <p:spPr>
          <a:xfrm>
            <a:off x="0" y="5587276"/>
            <a:ext cx="1774177" cy="1270711"/>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楷体S" charset="0"/>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汉仪楷体S" charset="0"/>
              </a:defRPr>
            </a:lvl1pPr>
            <a:lvl2pPr indent="0" eaLnBrk="1" fontAlgn="auto" latinLnBrk="0" hangingPunct="1">
              <a:defRPr>
                <a:solidFill>
                  <a:schemeClr val="tx1"/>
                </a:solidFill>
                <a:latin typeface="Arial" panose="020B0604020202020204" pitchFamily="34" charset="0"/>
                <a:ea typeface="汉仪楷体S" charset="0"/>
              </a:defRPr>
            </a:lvl2pPr>
            <a:lvl3pPr indent="0" eaLnBrk="1" fontAlgn="auto" latinLnBrk="0" hangingPunct="1">
              <a:defRPr>
                <a:solidFill>
                  <a:schemeClr val="tx1"/>
                </a:solidFill>
                <a:latin typeface="Arial" panose="020B0604020202020204" pitchFamily="34" charset="0"/>
                <a:ea typeface="汉仪楷体S" charset="0"/>
              </a:defRPr>
            </a:lvl3pPr>
            <a:lvl4pPr indent="0" eaLnBrk="1" fontAlgn="auto" latinLnBrk="0" hangingPunct="1">
              <a:defRPr>
                <a:solidFill>
                  <a:schemeClr val="tx1"/>
                </a:solidFill>
                <a:latin typeface="Arial" panose="020B0604020202020204" pitchFamily="34" charset="0"/>
                <a:ea typeface="汉仪楷体S" charset="0"/>
              </a:defRPr>
            </a:lvl4pPr>
            <a:lvl5pPr indent="0" eaLnBrk="1" fontAlgn="auto" latinLnBrk="0" hangingPunct="1">
              <a:defRPr>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descr="1"/>
          <p:cNvPicPr>
            <a:picLocks noChangeAspect="1"/>
          </p:cNvPicPr>
          <p:nvPr>
            <p:custDataLst>
              <p:tags r:id="rId2"/>
            </p:custDataLst>
          </p:nvPr>
        </p:nvPicPr>
        <p:blipFill>
          <a:blip r:embed="rId3"/>
          <a:stretch>
            <a:fillRect/>
          </a:stretch>
        </p:blipFill>
        <p:spPr>
          <a:xfrm>
            <a:off x="0" y="-318"/>
            <a:ext cx="12192000" cy="6858000"/>
          </a:xfrm>
          <a:prstGeom prst="rect">
            <a:avLst/>
          </a:prstGeom>
        </p:spPr>
      </p:pic>
      <p:pic>
        <p:nvPicPr>
          <p:cNvPr id="6" name="图片 5" descr="9"/>
          <p:cNvPicPr>
            <a:picLocks noChangeAspect="1"/>
          </p:cNvPicPr>
          <p:nvPr>
            <p:custDataLst>
              <p:tags r:id="rId4"/>
            </p:custDataLst>
          </p:nvPr>
        </p:nvPicPr>
        <p:blipFill>
          <a:blip r:embed="rId5"/>
          <a:srcRect b="-54913"/>
          <a:stretch>
            <a:fillRect/>
          </a:stretch>
        </p:blipFill>
        <p:spPr>
          <a:xfrm>
            <a:off x="0" y="635"/>
            <a:ext cx="12192000" cy="510540"/>
          </a:xfrm>
          <a:prstGeom prst="rect">
            <a:avLst/>
          </a:prstGeom>
        </p:spPr>
      </p:pic>
      <p:pic>
        <p:nvPicPr>
          <p:cNvPr id="2" name="图片 1" descr="1"/>
          <p:cNvPicPr>
            <a:picLocks noChangeAspect="1"/>
          </p:cNvPicPr>
          <p:nvPr>
            <p:custDataLst>
              <p:tags r:id="rId6"/>
            </p:custDataLst>
          </p:nvPr>
        </p:nvPicPr>
        <p:blipFill>
          <a:blip r:embed="rId7"/>
          <a:srcRect t="-33640" r="-41908" b="-7986"/>
          <a:stretch>
            <a:fillRect/>
          </a:stretch>
        </p:blipFill>
        <p:spPr>
          <a:xfrm>
            <a:off x="0" y="5587276"/>
            <a:ext cx="1774177" cy="1270711"/>
          </a:xfrm>
          <a:prstGeom prst="rect">
            <a:avLst/>
          </a:prstGeom>
        </p:spPr>
      </p:pic>
      <p:sp>
        <p:nvSpPr>
          <p:cNvPr id="3" name="日期占位符 2"/>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a:lstStyle>
            <a:lvl1pPr>
              <a:defRPr>
                <a:solidFill>
                  <a:schemeClr val="tx1"/>
                </a:solidFill>
                <a:latin typeface="Arial" panose="020B0604020202020204" pitchFamily="34" charset="0"/>
                <a:ea typeface="汉仪楷体S" charset="0"/>
              </a:defRPr>
            </a:lvl1pPr>
            <a:lvl2pPr>
              <a:defRPr>
                <a:solidFill>
                  <a:schemeClr val="tx1"/>
                </a:solidFill>
                <a:latin typeface="Arial" panose="020B0604020202020204" pitchFamily="34" charset="0"/>
                <a:ea typeface="汉仪楷体S" charset="0"/>
              </a:defRPr>
            </a:lvl2pPr>
            <a:lvl3pPr>
              <a:defRPr>
                <a:solidFill>
                  <a:schemeClr val="tx1"/>
                </a:solidFill>
                <a:latin typeface="Arial" panose="020B0604020202020204" pitchFamily="34" charset="0"/>
                <a:ea typeface="汉仪楷体S" charset="0"/>
              </a:defRPr>
            </a:lvl3pPr>
            <a:lvl4pPr>
              <a:defRPr>
                <a:solidFill>
                  <a:schemeClr val="tx1"/>
                </a:solidFill>
                <a:latin typeface="Arial" panose="020B0604020202020204" pitchFamily="34" charset="0"/>
                <a:ea typeface="汉仪楷体S" charset="0"/>
              </a:defRPr>
            </a:lvl4pPr>
            <a:lvl5pPr>
              <a:defRPr>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7" name="图片 6" descr="1"/>
          <p:cNvPicPr>
            <a:picLocks noChangeAspect="1"/>
          </p:cNvPicPr>
          <p:nvPr>
            <p:custDataLst>
              <p:tags r:id="rId2"/>
            </p:custDataLst>
          </p:nvPr>
        </p:nvPicPr>
        <p:blipFill>
          <a:blip r:embed="rId3"/>
          <a:stretch>
            <a:fillRect/>
          </a:stretch>
        </p:blipFill>
        <p:spPr>
          <a:xfrm>
            <a:off x="0" y="-318"/>
            <a:ext cx="12192000" cy="6858635"/>
          </a:xfrm>
          <a:prstGeom prst="rect">
            <a:avLst/>
          </a:prstGeom>
        </p:spPr>
      </p:pic>
      <p:pic>
        <p:nvPicPr>
          <p:cNvPr id="6" name="图片 5" descr="2"/>
          <p:cNvPicPr>
            <a:picLocks noChangeAspect="1"/>
          </p:cNvPicPr>
          <p:nvPr>
            <p:custDataLst>
              <p:tags r:id="rId4"/>
            </p:custDataLst>
          </p:nvPr>
        </p:nvPicPr>
        <p:blipFill>
          <a:blip r:embed="rId5"/>
          <a:srcRect l="-15266" t="-6565" r="-6404" b="-14887"/>
          <a:stretch>
            <a:fillRect/>
          </a:stretch>
        </p:blipFill>
        <p:spPr>
          <a:xfrm>
            <a:off x="6945630" y="2386"/>
            <a:ext cx="5245735" cy="6853851"/>
          </a:xfrm>
          <a:prstGeom prst="rect">
            <a:avLst/>
          </a:prstGeom>
        </p:spPr>
      </p:pic>
      <p:pic>
        <p:nvPicPr>
          <p:cNvPr id="2" name="图片 1" descr="3"/>
          <p:cNvPicPr>
            <a:picLocks noChangeAspect="1"/>
          </p:cNvPicPr>
          <p:nvPr>
            <p:custDataLst>
              <p:tags r:id="rId6"/>
            </p:custDataLst>
          </p:nvPr>
        </p:nvPicPr>
        <p:blipFill>
          <a:blip r:embed="rId7"/>
          <a:srcRect r="-27168"/>
          <a:stretch>
            <a:fillRect/>
          </a:stretch>
        </p:blipFill>
        <p:spPr>
          <a:xfrm>
            <a:off x="-635" y="17456"/>
            <a:ext cx="558800" cy="6858000"/>
          </a:xfrm>
          <a:prstGeom prst="rect">
            <a:avLst/>
          </a:prstGeom>
        </p:spPr>
      </p:pic>
      <p:sp>
        <p:nvSpPr>
          <p:cNvPr id="3" name="日期占位符 2"/>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a:p>
        </p:txBody>
      </p:sp>
      <p:sp>
        <p:nvSpPr>
          <p:cNvPr id="8" name="副标题 1"/>
          <p:cNvSpPr/>
          <p:nvPr>
            <p:ph type="subTitle" idx="1" hasCustomPrompt="1"/>
            <p:custDataLst>
              <p:tags r:id="rId11"/>
            </p:custDataLst>
          </p:nvPr>
        </p:nvSpPr>
        <p:spPr>
          <a:xfrm>
            <a:off x="342265" y="3472815"/>
            <a:ext cx="6696697" cy="669850"/>
          </a:xfrm>
          <a:ln w="3175">
            <a:miter lim="400000"/>
          </a:ln>
        </p:spPr>
        <p:txBody>
          <a:bodyPr vert="horz" wrap="square" lIns="101600" tIns="38100" rIns="76200" bIns="38100" rtlCol="0">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400" b="0" i="0" u="none" strike="noStrike" kern="1200" cap="none" spc="200" normalizeH="0" baseline="0" noProof="1" dirty="0">
                <a:solidFill>
                  <a:schemeClr val="accent1">
                    <a:lumMod val="50000"/>
                  </a:schemeClr>
                </a:solidFill>
                <a:uFillTx/>
                <a:latin typeface="Arial" panose="020B0604020202020204" pitchFamily="34" charset="0"/>
                <a:ea typeface="汉仪楷体S" charset="0"/>
                <a:cs typeface="YouSheBiaoTiHei"/>
                <a:sym typeface="YouSheBiaoTiHei"/>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9" name="标题 2"/>
          <p:cNvSpPr/>
          <p:nvPr>
            <p:ph type="title" idx="2" hasCustomPrompt="1"/>
            <p:custDataLst>
              <p:tags r:id="rId12"/>
            </p:custDataLst>
          </p:nvPr>
        </p:nvSpPr>
        <p:spPr>
          <a:xfrm>
            <a:off x="342900" y="1865630"/>
            <a:ext cx="6695427" cy="1583690"/>
          </a:xfrm>
          <a:ln w="3175">
            <a:miter lim="400000"/>
          </a:ln>
        </p:spPr>
        <p:txBody>
          <a:bodyPr vert="horz" wrap="square" lIns="101600" tIns="38100" rIns="63500" bIns="3810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9200" b="0" i="0" u="none" strike="noStrike" kern="1200" cap="none" spc="300" normalizeH="0" baseline="0" noProof="1" dirty="0">
                <a:solidFill>
                  <a:schemeClr val="accent1">
                    <a:lumMod val="50000"/>
                  </a:schemeClr>
                </a:solidFill>
                <a:uFillTx/>
                <a:latin typeface="Arial" panose="020B0604020202020204" pitchFamily="34" charset="0"/>
                <a:ea typeface="汉仪劲楷简" panose="00020600040101010101" charset="-122"/>
                <a:cs typeface="YouSheBiaoTiHei"/>
                <a:sym typeface="YouSheBiaoTiHei"/>
              </a:defRPr>
            </a:lvl1pPr>
          </a:lstStyle>
          <a:p>
            <a:pPr lvl="0"/>
            <a:r>
              <a:rPr>
                <a:sym typeface="+mn-ea"/>
              </a:rPr>
              <a:t>编辑标题</a:t>
            </a:r>
            <a:endParaRPr>
              <a:sym typeface="+mn-ea"/>
            </a:endParaRPr>
          </a:p>
        </p:txBody>
      </p:sp>
      <p:sp>
        <p:nvSpPr>
          <p:cNvPr id="10" name="文本占位符 3"/>
          <p:cNvSpPr/>
          <p:nvPr>
            <p:ph type="body" idx="3" hasCustomPrompt="1"/>
            <p:custDataLst>
              <p:tags r:id="rId13"/>
            </p:custDataLst>
          </p:nvPr>
        </p:nvSpPr>
        <p:spPr>
          <a:xfrm>
            <a:off x="1922780" y="4394760"/>
            <a:ext cx="3535667" cy="509315"/>
          </a:xfrm>
          <a:ln w="3175">
            <a:miter lim="400000"/>
          </a:ln>
        </p:spPr>
        <p:txBody>
          <a:bodyPr vert="horz" wrap="square" lIns="101600" tIns="0" rIns="82550" bIns="0" rtlCol="0">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400" b="0" i="0" u="none" strike="noStrike" kern="1200" cap="none" spc="150" normalizeH="0" baseline="0" noProof="1" dirty="0">
                <a:solidFill>
                  <a:schemeClr val="accent1">
                    <a:lumMod val="50000"/>
                  </a:schemeClr>
                </a:solidFill>
                <a:uFillTx/>
                <a:latin typeface="Arial" panose="020B0604020202020204" pitchFamily="34" charset="0"/>
                <a:ea typeface="汉仪楷体S" charset="0"/>
                <a:cs typeface="OPPOSans-R" panose="02010600030101010101"/>
                <a:sym typeface="OPPOSans-R" panose="02010600030101010101"/>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8" name="图片 7" descr="1"/>
          <p:cNvPicPr>
            <a:picLocks noChangeAspect="1"/>
          </p:cNvPicPr>
          <p:nvPr>
            <p:custDataLst>
              <p:tags r:id="rId2"/>
            </p:custDataLst>
          </p:nvPr>
        </p:nvPicPr>
        <p:blipFill>
          <a:blip r:embed="rId3"/>
          <a:stretch>
            <a:fillRect/>
          </a:stretch>
        </p:blipFill>
        <p:spPr>
          <a:xfrm>
            <a:off x="0" y="-318"/>
            <a:ext cx="12192000" cy="6858000"/>
          </a:xfrm>
          <a:prstGeom prst="rect">
            <a:avLst/>
          </a:prstGeom>
        </p:spPr>
      </p:pic>
      <p:pic>
        <p:nvPicPr>
          <p:cNvPr id="7" name="图片 6" descr="9"/>
          <p:cNvPicPr>
            <a:picLocks noChangeAspect="1"/>
          </p:cNvPicPr>
          <p:nvPr>
            <p:custDataLst>
              <p:tags r:id="rId4"/>
            </p:custDataLst>
          </p:nvPr>
        </p:nvPicPr>
        <p:blipFill>
          <a:blip r:embed="rId5"/>
          <a:srcRect b="-54913"/>
          <a:stretch>
            <a:fillRect/>
          </a:stretch>
        </p:blipFill>
        <p:spPr>
          <a:xfrm>
            <a:off x="0" y="635"/>
            <a:ext cx="12192000" cy="510540"/>
          </a:xfrm>
          <a:prstGeom prst="rect">
            <a:avLst/>
          </a:prstGeom>
        </p:spPr>
      </p:pic>
      <p:pic>
        <p:nvPicPr>
          <p:cNvPr id="6" name="图片 5" descr="1"/>
          <p:cNvPicPr>
            <a:picLocks noChangeAspect="1"/>
          </p:cNvPicPr>
          <p:nvPr>
            <p:custDataLst>
              <p:tags r:id="rId6"/>
            </p:custDataLst>
          </p:nvPr>
        </p:nvPicPr>
        <p:blipFill>
          <a:blip r:embed="rId7"/>
          <a:srcRect t="-33640" r="-41908" b="-7986"/>
          <a:stretch>
            <a:fillRect/>
          </a:stretch>
        </p:blipFill>
        <p:spPr>
          <a:xfrm>
            <a:off x="0" y="5587276"/>
            <a:ext cx="1774177" cy="1270711"/>
          </a:xfrm>
          <a:prstGeom prst="rect">
            <a:avLst/>
          </a:prstGeom>
        </p:spPr>
      </p:pic>
      <p:sp>
        <p:nvSpPr>
          <p:cNvPr id="2" name="标题 1"/>
          <p:cNvSpPr>
            <a:spLocks noGrp="1"/>
          </p:cNvSpPr>
          <p:nvPr>
            <p:ph type="title"/>
            <p:custDataLst>
              <p:tags r:id="rId8"/>
            </p:custDataLst>
          </p:nvPr>
        </p:nvSpPr>
        <p:spPr/>
        <p:txBody>
          <a:bodyPr/>
          <a:lstStyle>
            <a:lvl1pPr>
              <a:defRPr baseline="0">
                <a:solidFill>
                  <a:schemeClr val="tx1"/>
                </a:solidFill>
                <a:latin typeface="Arial" panose="020B0604020202020204" pitchFamily="34" charset="0"/>
                <a:ea typeface="汉仪楷体S"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楷体S" charset="0"/>
                <a:cs typeface="汉仪楷体S" charset="0"/>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10" name="图片 9" descr="1"/>
          <p:cNvPicPr>
            <a:picLocks noChangeAspect="1"/>
          </p:cNvPicPr>
          <p:nvPr>
            <p:custDataLst>
              <p:tags r:id="rId2"/>
            </p:custDataLst>
          </p:nvPr>
        </p:nvPicPr>
        <p:blipFill>
          <a:blip r:embed="rId3"/>
          <a:stretch>
            <a:fillRect/>
          </a:stretch>
        </p:blipFill>
        <p:spPr>
          <a:xfrm>
            <a:off x="0" y="317"/>
            <a:ext cx="12192000" cy="6858000"/>
          </a:xfrm>
          <a:prstGeom prst="rect">
            <a:avLst/>
          </a:prstGeom>
        </p:spPr>
      </p:pic>
      <p:sp>
        <p:nvSpPr>
          <p:cNvPr id="9" name="矩形 8"/>
          <p:cNvSpPr/>
          <p:nvPr>
            <p:custDataLst>
              <p:tags r:id="rId4"/>
            </p:custDataLst>
          </p:nvPr>
        </p:nvSpPr>
        <p:spPr>
          <a:xfrm>
            <a:off x="292800" y="304200"/>
            <a:ext cx="11606400" cy="62496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6" name="图片 5" descr="9"/>
          <p:cNvPicPr>
            <a:picLocks noChangeAspect="1"/>
          </p:cNvPicPr>
          <p:nvPr>
            <p:custDataLst>
              <p:tags r:id="rId5"/>
            </p:custDataLst>
          </p:nvPr>
        </p:nvPicPr>
        <p:blipFill>
          <a:blip r:embed="rId6"/>
          <a:srcRect b="-54913"/>
          <a:stretch>
            <a:fillRect/>
          </a:stretch>
        </p:blipFill>
        <p:spPr>
          <a:xfrm>
            <a:off x="0" y="635"/>
            <a:ext cx="12192000" cy="510540"/>
          </a:xfrm>
          <a:prstGeom prst="rect">
            <a:avLst/>
          </a:prstGeom>
        </p:spPr>
      </p:pic>
      <p:pic>
        <p:nvPicPr>
          <p:cNvPr id="8" name="图片 7" descr="1"/>
          <p:cNvPicPr>
            <a:picLocks noChangeAspect="1"/>
          </p:cNvPicPr>
          <p:nvPr>
            <p:custDataLst>
              <p:tags r:id="rId7"/>
            </p:custDataLst>
          </p:nvPr>
        </p:nvPicPr>
        <p:blipFill>
          <a:blip r:embed="rId8"/>
          <a:srcRect t="-33640" r="-41908" b="-7986"/>
          <a:stretch>
            <a:fillRect/>
          </a:stretch>
        </p:blipFill>
        <p:spPr>
          <a:xfrm>
            <a:off x="0" y="5587276"/>
            <a:ext cx="1774177" cy="1270711"/>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汉仪楷体S" charset="0"/>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a:lstStyle>
            <a:lvl1pPr>
              <a:defRPr baseline="0">
                <a:solidFill>
                  <a:schemeClr val="tx1"/>
                </a:solidFill>
                <a:latin typeface="Arial" panose="020B0604020202020204" pitchFamily="34" charset="0"/>
                <a:ea typeface="汉仪楷体S" charset="0"/>
              </a:defRPr>
            </a:lvl1pPr>
            <a:lvl2pPr>
              <a:defRPr baseline="0">
                <a:solidFill>
                  <a:schemeClr val="tx1"/>
                </a:solidFill>
                <a:latin typeface="Arial" panose="020B0604020202020204" pitchFamily="34" charset="0"/>
                <a:ea typeface="汉仪楷体S" charset="0"/>
              </a:defRPr>
            </a:lvl2pPr>
            <a:lvl3pPr>
              <a:defRPr baseline="0">
                <a:solidFill>
                  <a:schemeClr val="tx1"/>
                </a:solidFill>
                <a:latin typeface="Arial" panose="020B0604020202020204" pitchFamily="34" charset="0"/>
                <a:ea typeface="汉仪楷体S" charset="0"/>
              </a:defRPr>
            </a:lvl3pPr>
            <a:lvl4pPr>
              <a:defRPr baseline="0">
                <a:solidFill>
                  <a:schemeClr val="tx1"/>
                </a:solidFill>
                <a:latin typeface="Arial" panose="020B0604020202020204" pitchFamily="34" charset="0"/>
                <a:ea typeface="汉仪楷体S" charset="0"/>
              </a:defRPr>
            </a:lvl4pPr>
            <a:lvl5pPr>
              <a:defRPr baseline="0">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a:lstStyle>
            <a:lvl1pPr>
              <a:defRPr>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a:latin typeface="Arial" panose="020B0604020202020204" pitchFamily="34" charset="0"/>
                <a:ea typeface="汉仪楷体S" charset="0"/>
                <a:cs typeface="汉仪楷体S" charset="0"/>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lstStyle>
            <a:lvl1pPr>
              <a:defRPr>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0" name="图片 9" descr="1"/>
          <p:cNvPicPr>
            <a:picLocks noChangeAspect="1"/>
          </p:cNvPicPr>
          <p:nvPr>
            <p:custDataLst>
              <p:tags r:id="rId2"/>
            </p:custDataLst>
          </p:nvPr>
        </p:nvPicPr>
        <p:blipFill>
          <a:blip r:embed="rId3"/>
          <a:stretch>
            <a:fillRect/>
          </a:stretch>
        </p:blipFill>
        <p:spPr>
          <a:xfrm>
            <a:off x="0" y="317"/>
            <a:ext cx="12192000" cy="6858000"/>
          </a:xfrm>
          <a:prstGeom prst="rect">
            <a:avLst/>
          </a:prstGeom>
        </p:spPr>
      </p:pic>
      <p:sp>
        <p:nvSpPr>
          <p:cNvPr id="8" name="矩形 7"/>
          <p:cNvSpPr/>
          <p:nvPr>
            <p:custDataLst>
              <p:tags r:id="rId4"/>
            </p:custDataLst>
          </p:nvPr>
        </p:nvSpPr>
        <p:spPr>
          <a:xfrm>
            <a:off x="0" y="-8255"/>
            <a:ext cx="4823460" cy="6866255"/>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sym typeface="+mn-ea"/>
            </a:endParaRPr>
          </a:p>
        </p:txBody>
      </p:sp>
      <p:pic>
        <p:nvPicPr>
          <p:cNvPr id="6" name="图片 5" descr="9"/>
          <p:cNvPicPr>
            <a:picLocks noChangeAspect="1"/>
          </p:cNvPicPr>
          <p:nvPr>
            <p:custDataLst>
              <p:tags r:id="rId5"/>
            </p:custDataLst>
          </p:nvPr>
        </p:nvPicPr>
        <p:blipFill>
          <a:blip r:embed="rId6"/>
          <a:srcRect b="-54913"/>
          <a:stretch>
            <a:fillRect/>
          </a:stretch>
        </p:blipFill>
        <p:spPr>
          <a:xfrm>
            <a:off x="0" y="-7620"/>
            <a:ext cx="12192000" cy="51054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汉仪楷体S"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楷体S" charset="0"/>
                <a:cs typeface="汉仪楷体S"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汉仪楷体S" charset="0"/>
              </a:defRPr>
            </a:lvl1pPr>
            <a:lvl2pPr>
              <a:defRPr baseline="0">
                <a:solidFill>
                  <a:schemeClr val="tx1"/>
                </a:solidFill>
                <a:latin typeface="Arial" panose="020B0604020202020204" pitchFamily="34" charset="0"/>
                <a:ea typeface="汉仪楷体S" charset="0"/>
              </a:defRPr>
            </a:lvl2pPr>
            <a:lvl3pPr>
              <a:defRPr baseline="0">
                <a:solidFill>
                  <a:schemeClr val="tx1"/>
                </a:solidFill>
                <a:latin typeface="Arial" panose="020B0604020202020204" pitchFamily="34" charset="0"/>
                <a:ea typeface="汉仪楷体S" charset="0"/>
              </a:defRPr>
            </a:lvl3pPr>
            <a:lvl4pPr>
              <a:defRPr baseline="0">
                <a:solidFill>
                  <a:schemeClr val="tx1"/>
                </a:solidFill>
                <a:latin typeface="Arial" panose="020B0604020202020204" pitchFamily="34" charset="0"/>
                <a:ea typeface="汉仪楷体S" charset="0"/>
              </a:defRPr>
            </a:lvl4pPr>
            <a:lvl5pPr>
              <a:defRPr baseline="0">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汉仪楷体S" charset="0"/>
              </a:defRPr>
            </a:lvl1pPr>
            <a:lvl2pPr>
              <a:defRPr baseline="0">
                <a:solidFill>
                  <a:schemeClr val="tx1"/>
                </a:solidFill>
                <a:latin typeface="Arial" panose="020B0604020202020204" pitchFamily="34" charset="0"/>
                <a:ea typeface="汉仪楷体S" charset="0"/>
              </a:defRPr>
            </a:lvl2pPr>
            <a:lvl3pPr>
              <a:defRPr baseline="0">
                <a:solidFill>
                  <a:schemeClr val="tx1"/>
                </a:solidFill>
                <a:latin typeface="Arial" panose="020B0604020202020204" pitchFamily="34" charset="0"/>
                <a:ea typeface="汉仪楷体S" charset="0"/>
              </a:defRPr>
            </a:lvl3pPr>
            <a:lvl4pPr>
              <a:defRPr baseline="0">
                <a:solidFill>
                  <a:schemeClr val="tx1"/>
                </a:solidFill>
                <a:latin typeface="Arial" panose="020B0604020202020204" pitchFamily="34" charset="0"/>
                <a:ea typeface="汉仪楷体S" charset="0"/>
              </a:defRPr>
            </a:lvl4pPr>
            <a:lvl5pPr>
              <a:defRPr baseline="0">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0" name="图片 9" descr="1"/>
          <p:cNvPicPr>
            <a:picLocks noChangeAspect="1"/>
          </p:cNvPicPr>
          <p:nvPr>
            <p:custDataLst>
              <p:tags r:id="rId2"/>
            </p:custDataLst>
          </p:nvPr>
        </p:nvPicPr>
        <p:blipFill>
          <a:blip r:embed="rId3"/>
          <a:stretch>
            <a:fillRect/>
          </a:stretch>
        </p:blipFill>
        <p:spPr>
          <a:xfrm>
            <a:off x="0" y="317"/>
            <a:ext cx="12192000" cy="6858000"/>
          </a:xfrm>
          <a:prstGeom prst="rect">
            <a:avLst/>
          </a:prstGeom>
        </p:spPr>
      </p:pic>
      <p:sp>
        <p:nvSpPr>
          <p:cNvPr id="8" name="矩形 7"/>
          <p:cNvSpPr/>
          <p:nvPr>
            <p:custDataLst>
              <p:tags r:id="rId4"/>
            </p:custDataLst>
          </p:nvPr>
        </p:nvSpPr>
        <p:spPr>
          <a:xfrm>
            <a:off x="0" y="0"/>
            <a:ext cx="12192000" cy="2664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1"/>
          <p:cNvPicPr>
            <a:picLocks noChangeAspect="1"/>
          </p:cNvPicPr>
          <p:nvPr>
            <p:custDataLst>
              <p:tags r:id="rId5"/>
            </p:custDataLst>
          </p:nvPr>
        </p:nvPicPr>
        <p:blipFill>
          <a:blip r:embed="rId6"/>
          <a:srcRect t="-33640" r="-41908" b="-7986"/>
          <a:stretch>
            <a:fillRect/>
          </a:stretch>
        </p:blipFill>
        <p:spPr>
          <a:xfrm>
            <a:off x="0" y="5587276"/>
            <a:ext cx="1774177" cy="1270711"/>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汉仪楷体S"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楷体S" charset="0"/>
                <a:cs typeface="汉仪楷体S"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汉仪楷体S" charset="0"/>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汉仪楷体S" charset="0"/>
              </a:defRPr>
            </a:lvl1pPr>
            <a:lvl2pPr>
              <a:defRPr baseline="0">
                <a:solidFill>
                  <a:schemeClr val="tx1"/>
                </a:solidFill>
                <a:latin typeface="Arial" panose="020B0604020202020204" pitchFamily="34" charset="0"/>
                <a:ea typeface="汉仪楷体S" charset="0"/>
              </a:defRPr>
            </a:lvl2pPr>
            <a:lvl3pPr>
              <a:defRPr baseline="0">
                <a:solidFill>
                  <a:schemeClr val="tx1"/>
                </a:solidFill>
                <a:latin typeface="Arial" panose="020B0604020202020204" pitchFamily="34" charset="0"/>
                <a:ea typeface="汉仪楷体S" charset="0"/>
              </a:defRPr>
            </a:lvl3pPr>
            <a:lvl4pPr>
              <a:defRPr baseline="0">
                <a:solidFill>
                  <a:schemeClr val="tx1"/>
                </a:solidFill>
                <a:latin typeface="Arial" panose="020B0604020202020204" pitchFamily="34" charset="0"/>
                <a:ea typeface="汉仪楷体S" charset="0"/>
              </a:defRPr>
            </a:lvl4pPr>
            <a:lvl5pPr>
              <a:defRPr baseline="0">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descr="1"/>
          <p:cNvPicPr>
            <a:picLocks noChangeAspect="1"/>
          </p:cNvPicPr>
          <p:nvPr>
            <p:custDataLst>
              <p:tags r:id="rId2"/>
            </p:custDataLst>
          </p:nvPr>
        </p:nvPicPr>
        <p:blipFill>
          <a:blip r:embed="rId3"/>
          <a:stretch>
            <a:fillRect/>
          </a:stretch>
        </p:blipFill>
        <p:spPr>
          <a:xfrm>
            <a:off x="0" y="-318"/>
            <a:ext cx="12192000" cy="6858000"/>
          </a:xfrm>
          <a:prstGeom prst="rect">
            <a:avLst/>
          </a:prstGeom>
        </p:spPr>
      </p:pic>
      <p:sp>
        <p:nvSpPr>
          <p:cNvPr id="8" name="矩形 7"/>
          <p:cNvSpPr/>
          <p:nvPr>
            <p:custDataLst>
              <p:tags r:id="rId4"/>
            </p:custDataLst>
          </p:nvPr>
        </p:nvSpPr>
        <p:spPr>
          <a:xfrm>
            <a:off x="0" y="5029836"/>
            <a:ext cx="12192000" cy="1828799"/>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9"/>
          <p:cNvPicPr>
            <a:picLocks noChangeAspect="1"/>
          </p:cNvPicPr>
          <p:nvPr>
            <p:custDataLst>
              <p:tags r:id="rId5"/>
            </p:custDataLst>
          </p:nvPr>
        </p:nvPicPr>
        <p:blipFill>
          <a:blip r:embed="rId6"/>
          <a:srcRect b="-54913"/>
          <a:stretch>
            <a:fillRect/>
          </a:stretch>
        </p:blipFill>
        <p:spPr>
          <a:xfrm>
            <a:off x="0" y="0"/>
            <a:ext cx="12192000" cy="51054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汉仪楷体S"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楷体S" charset="0"/>
                <a:cs typeface="汉仪楷体S"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汉仪楷体S" charset="0"/>
              </a:defRPr>
            </a:lvl1pPr>
            <a:lvl2pPr>
              <a:defRPr baseline="0">
                <a:solidFill>
                  <a:schemeClr val="tx1"/>
                </a:solidFill>
                <a:latin typeface="Arial" panose="020B0604020202020204" pitchFamily="34" charset="0"/>
                <a:ea typeface="汉仪楷体S" charset="0"/>
              </a:defRPr>
            </a:lvl2pPr>
            <a:lvl3pPr>
              <a:defRPr baseline="0">
                <a:solidFill>
                  <a:schemeClr val="tx1"/>
                </a:solidFill>
                <a:latin typeface="Arial" panose="020B0604020202020204" pitchFamily="34" charset="0"/>
                <a:ea typeface="汉仪楷体S" charset="0"/>
              </a:defRPr>
            </a:lvl3pPr>
            <a:lvl4pPr>
              <a:defRPr baseline="0">
                <a:solidFill>
                  <a:schemeClr val="tx1"/>
                </a:solidFill>
                <a:latin typeface="Arial" panose="020B0604020202020204" pitchFamily="34" charset="0"/>
                <a:ea typeface="汉仪楷体S" charset="0"/>
              </a:defRPr>
            </a:lvl4pPr>
            <a:lvl5pPr>
              <a:defRPr baseline="0">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汉仪楷体S"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0" name="图片 9" descr="1"/>
          <p:cNvPicPr>
            <a:picLocks noChangeAspect="1"/>
          </p:cNvPicPr>
          <p:nvPr>
            <p:custDataLst>
              <p:tags r:id="rId2"/>
            </p:custDataLst>
          </p:nvPr>
        </p:nvPicPr>
        <p:blipFill>
          <a:blip r:embed="rId3"/>
          <a:stretch>
            <a:fillRect/>
          </a:stretch>
        </p:blipFill>
        <p:spPr>
          <a:xfrm>
            <a:off x="0" y="317"/>
            <a:ext cx="12192000" cy="6858000"/>
          </a:xfrm>
          <a:prstGeom prst="rect">
            <a:avLst/>
          </a:prstGeom>
        </p:spPr>
      </p:pic>
      <p:sp>
        <p:nvSpPr>
          <p:cNvPr id="8" name="矩形 7"/>
          <p:cNvSpPr/>
          <p:nvPr>
            <p:custDataLst>
              <p:tags r:id="rId4"/>
            </p:custDataLst>
          </p:nvPr>
        </p:nvSpPr>
        <p:spPr>
          <a:xfrm>
            <a:off x="0" y="0"/>
            <a:ext cx="12192000" cy="9144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1"/>
          <p:cNvPicPr>
            <a:picLocks noChangeAspect="1"/>
          </p:cNvPicPr>
          <p:nvPr>
            <p:custDataLst>
              <p:tags r:id="rId5"/>
            </p:custDataLst>
          </p:nvPr>
        </p:nvPicPr>
        <p:blipFill>
          <a:blip r:embed="rId6"/>
          <a:srcRect t="-33640" r="-41908" b="-7986"/>
          <a:stretch>
            <a:fillRect/>
          </a:stretch>
        </p:blipFill>
        <p:spPr>
          <a:xfrm>
            <a:off x="0" y="5587276"/>
            <a:ext cx="1774177" cy="1270711"/>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汉仪楷体S"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楷体S" charset="0"/>
                <a:cs typeface="汉仪楷体S"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汉仪楷体S" charset="0"/>
              </a:defRPr>
            </a:lvl1pPr>
            <a:lvl2pPr>
              <a:defRPr baseline="0">
                <a:solidFill>
                  <a:schemeClr val="tx1"/>
                </a:solidFill>
                <a:latin typeface="Arial" panose="020B0604020202020204" pitchFamily="34" charset="0"/>
                <a:ea typeface="汉仪楷体S" charset="0"/>
              </a:defRPr>
            </a:lvl2pPr>
            <a:lvl3pPr>
              <a:defRPr baseline="0">
                <a:solidFill>
                  <a:schemeClr val="tx1"/>
                </a:solidFill>
                <a:latin typeface="Arial" panose="020B0604020202020204" pitchFamily="34" charset="0"/>
                <a:ea typeface="汉仪楷体S" charset="0"/>
              </a:defRPr>
            </a:lvl3pPr>
            <a:lvl4pPr>
              <a:defRPr baseline="0">
                <a:solidFill>
                  <a:schemeClr val="tx1"/>
                </a:solidFill>
                <a:latin typeface="Arial" panose="020B0604020202020204" pitchFamily="34" charset="0"/>
                <a:ea typeface="汉仪楷体S" charset="0"/>
              </a:defRPr>
            </a:lvl4pPr>
            <a:lvl5pPr>
              <a:defRPr baseline="0">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汉仪楷体S" charset="0"/>
              </a:defRPr>
            </a:lvl1pPr>
            <a:lvl2pPr>
              <a:defRPr baseline="0">
                <a:solidFill>
                  <a:schemeClr val="tx1"/>
                </a:solidFill>
                <a:latin typeface="Arial" panose="020B0604020202020204" pitchFamily="34" charset="0"/>
                <a:ea typeface="汉仪楷体S" charset="0"/>
              </a:defRPr>
            </a:lvl2pPr>
            <a:lvl3pPr>
              <a:defRPr baseline="0">
                <a:solidFill>
                  <a:schemeClr val="tx1"/>
                </a:solidFill>
                <a:latin typeface="Arial" panose="020B0604020202020204" pitchFamily="34" charset="0"/>
                <a:ea typeface="汉仪楷体S" charset="0"/>
              </a:defRPr>
            </a:lvl3pPr>
            <a:lvl4pPr>
              <a:defRPr baseline="0">
                <a:solidFill>
                  <a:schemeClr val="tx1"/>
                </a:solidFill>
                <a:latin typeface="Arial" panose="020B0604020202020204" pitchFamily="34" charset="0"/>
                <a:ea typeface="汉仪楷体S" charset="0"/>
              </a:defRPr>
            </a:lvl4pPr>
            <a:lvl5pPr>
              <a:defRPr baseline="0">
                <a:solidFill>
                  <a:schemeClr val="tx1"/>
                </a:solidFill>
                <a:latin typeface="Arial" panose="020B0604020202020204" pitchFamily="34" charset="0"/>
                <a:ea typeface="汉仪楷体S"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汉仪楷体S" charset="0"/>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汉仪楷体S"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10" name="图片 9" descr="1"/>
          <p:cNvPicPr>
            <a:picLocks noChangeAspect="1"/>
          </p:cNvPicPr>
          <p:nvPr>
            <p:custDataLst>
              <p:tags r:id="rId2"/>
            </p:custDataLst>
          </p:nvPr>
        </p:nvPicPr>
        <p:blipFill>
          <a:blip r:embed="rId3"/>
          <a:stretch>
            <a:fillRect/>
          </a:stretch>
        </p:blipFill>
        <p:spPr>
          <a:xfrm>
            <a:off x="0" y="-318"/>
            <a:ext cx="12192000" cy="6858000"/>
          </a:xfrm>
          <a:prstGeom prst="rect">
            <a:avLst/>
          </a:prstGeom>
        </p:spPr>
      </p:pic>
      <p:sp>
        <p:nvSpPr>
          <p:cNvPr id="9" name="矩形 8"/>
          <p:cNvSpPr/>
          <p:nvPr>
            <p:custDataLst>
              <p:tags r:id="rId4"/>
            </p:custDataLst>
          </p:nvPr>
        </p:nvSpPr>
        <p:spPr>
          <a:xfrm>
            <a:off x="0" y="959224"/>
            <a:ext cx="12192000" cy="4939553"/>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9"/>
          <p:cNvPicPr>
            <a:picLocks noChangeAspect="1"/>
          </p:cNvPicPr>
          <p:nvPr>
            <p:custDataLst>
              <p:tags r:id="rId5"/>
            </p:custDataLst>
          </p:nvPr>
        </p:nvPicPr>
        <p:blipFill>
          <a:blip r:embed="rId6"/>
          <a:srcRect b="-54913"/>
          <a:stretch>
            <a:fillRect/>
          </a:stretch>
        </p:blipFill>
        <p:spPr>
          <a:xfrm>
            <a:off x="0" y="635"/>
            <a:ext cx="12192000" cy="510540"/>
          </a:xfrm>
          <a:prstGeom prst="rect">
            <a:avLst/>
          </a:prstGeom>
        </p:spPr>
      </p:pic>
      <p:pic>
        <p:nvPicPr>
          <p:cNvPr id="8" name="图片 7" descr="1"/>
          <p:cNvPicPr>
            <a:picLocks noChangeAspect="1"/>
          </p:cNvPicPr>
          <p:nvPr>
            <p:custDataLst>
              <p:tags r:id="rId7"/>
            </p:custDataLst>
          </p:nvPr>
        </p:nvPicPr>
        <p:blipFill>
          <a:blip r:embed="rId8"/>
          <a:srcRect t="-33640" r="-41908" b="-7986"/>
          <a:stretch>
            <a:fillRect/>
          </a:stretch>
        </p:blipFill>
        <p:spPr>
          <a:xfrm>
            <a:off x="0" y="5586641"/>
            <a:ext cx="1774177" cy="1270711"/>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汉仪楷体S" charset="0"/>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汉仪楷体S" charset="0"/>
                <a:cs typeface="汉仪楷体S" charset="0"/>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汉仪楷体S"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未标题-1_画板 1"/>
          <p:cNvPicPr>
            <a:picLocks noChangeAspect="1"/>
          </p:cNvPicPr>
          <p:nvPr>
            <p:custDataLst>
              <p:tags r:id="rId2"/>
            </p:custDataLst>
          </p:nvPr>
        </p:nvPicPr>
        <p:blipFill>
          <a:blip r:embed="rId3"/>
          <a:srcRect t="370" r="281"/>
          <a:stretch>
            <a:fillRect/>
          </a:stretch>
        </p:blipFill>
        <p:spPr>
          <a:xfrm>
            <a:off x="-318" y="318"/>
            <a:ext cx="12192635" cy="6857683"/>
          </a:xfrm>
          <a:prstGeom prst="rect">
            <a:avLst/>
          </a:prstGeom>
        </p:spPr>
      </p:pic>
      <p:pic>
        <p:nvPicPr>
          <p:cNvPr id="3" name="图片 2" descr="未标题-1 [已恢复]_画板 1"/>
          <p:cNvPicPr>
            <a:picLocks noChangeAspect="1"/>
          </p:cNvPicPr>
          <p:nvPr>
            <p:custDataLst>
              <p:tags r:id="rId4"/>
            </p:custDataLst>
          </p:nvPr>
        </p:nvPicPr>
        <p:blipFill>
          <a:blip r:embed="rId5"/>
          <a:srcRect r="82103" b="71805"/>
          <a:stretch>
            <a:fillRect/>
          </a:stretch>
        </p:blipFill>
        <p:spPr>
          <a:xfrm>
            <a:off x="0" y="635"/>
            <a:ext cx="1720911" cy="1524633"/>
          </a:xfrm>
          <a:prstGeom prst="rect">
            <a:avLst/>
          </a:prstGeom>
        </p:spPr>
      </p:pic>
      <p:pic>
        <p:nvPicPr>
          <p:cNvPr id="5" name="图片 4" descr="未标题-1 [已恢复]_画板 1"/>
          <p:cNvPicPr>
            <a:picLocks noChangeAspect="1"/>
          </p:cNvPicPr>
          <p:nvPr>
            <p:custDataLst>
              <p:tags r:id="rId6"/>
            </p:custDataLst>
          </p:nvPr>
        </p:nvPicPr>
        <p:blipFill>
          <a:blip r:embed="rId5"/>
          <a:srcRect t="82621" r="90858"/>
          <a:stretch>
            <a:fillRect/>
          </a:stretch>
        </p:blipFill>
        <p:spPr>
          <a:xfrm>
            <a:off x="0" y="5900877"/>
            <a:ext cx="894080" cy="956488"/>
          </a:xfrm>
          <a:prstGeom prst="rect">
            <a:avLst/>
          </a:prstGeom>
        </p:spPr>
      </p:pic>
      <p:pic>
        <p:nvPicPr>
          <p:cNvPr id="8" name="图片 7" descr="未标题-1 [已恢复]_画板 1"/>
          <p:cNvPicPr>
            <a:picLocks noChangeAspect="1"/>
          </p:cNvPicPr>
          <p:nvPr>
            <p:custDataLst>
              <p:tags r:id="rId7"/>
            </p:custDataLst>
          </p:nvPr>
        </p:nvPicPr>
        <p:blipFill>
          <a:blip r:embed="rId5"/>
          <a:srcRect l="53641"/>
          <a:stretch>
            <a:fillRect/>
          </a:stretch>
        </p:blipFill>
        <p:spPr>
          <a:xfrm>
            <a:off x="6538170" y="317"/>
            <a:ext cx="5653817" cy="6858000"/>
          </a:xfrm>
          <a:prstGeom prst="rect">
            <a:avLst/>
          </a:prstGeom>
        </p:spPr>
      </p:pic>
      <p:sp>
        <p:nvSpPr>
          <p:cNvPr id="16" name="日期占位符 15"/>
          <p:cNvSpPr>
            <a:spLocks noGrp="1"/>
          </p:cNvSpPr>
          <p:nvPr>
            <p:ph type="dt" sz="half" idx="10"/>
            <p:custDataLst>
              <p:tags r:id="rId8"/>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dirty="0"/>
          </a:p>
        </p:txBody>
      </p:sp>
      <p:sp>
        <p:nvSpPr>
          <p:cNvPr id="2" name="标题 1"/>
          <p:cNvSpPr/>
          <p:nvPr>
            <p:ph type="ctrTitle" idx="1" hasCustomPrompt="1"/>
            <p:custDataLst>
              <p:tags r:id="rId11"/>
            </p:custDataLst>
          </p:nvPr>
        </p:nvSpPr>
        <p:spPr>
          <a:xfrm>
            <a:off x="342265" y="2992786"/>
            <a:ext cx="6696697" cy="1198880"/>
          </a:xfrm>
          <a:noFill/>
        </p:spPr>
        <p:txBody>
          <a:bodyPr vert="horz" wrap="square" lIns="101600" tIns="38100" rIns="76200" bIns="38100" rtlCol="0" anchor="t" anchorCtr="0">
            <a:normAutofit/>
          </a:bodyPr>
          <a:lstStyle>
            <a:lvl1pPr marL="0" marR="0" algn="l" defTabSz="914400" rtl="0" eaLnBrk="1" fontAlgn="auto" latinLnBrk="0" hangingPunct="1">
              <a:lnSpc>
                <a:spcPct val="100000"/>
              </a:lnSpc>
              <a:spcBef>
                <a:spcPct val="0"/>
              </a:spcBef>
              <a:buClrTx/>
              <a:buSzTx/>
              <a:buFontTx/>
              <a:buNone/>
              <a:defRPr kumimoji="0" lang="zh-CN" altLang="en-US" sz="6500" b="0" i="0" u="none" strike="noStrike" kern="1200" cap="none" spc="300" normalizeH="0" baseline="0" noProof="1" dirty="0">
                <a:solidFill>
                  <a:schemeClr val="lt1"/>
                </a:solidFill>
                <a:uFillTx/>
                <a:latin typeface="Arial" panose="020B0604020202020204" pitchFamily="34" charset="0"/>
                <a:ea typeface="汉仪菱心体简" panose="02010400000101010101" charset="-122"/>
                <a:cs typeface="+mn-cs"/>
              </a:defRPr>
            </a:lvl1pPr>
          </a:lstStyle>
          <a:p>
            <a:pPr lvl="0"/>
            <a:r>
              <a:rPr>
                <a:sym typeface="+mn-ea"/>
              </a:rPr>
              <a:t>编辑标题</a:t>
            </a:r>
            <a:endParaRPr>
              <a:sym typeface="+mn-ea"/>
            </a:endParaRPr>
          </a:p>
        </p:txBody>
      </p:sp>
      <p:sp>
        <p:nvSpPr>
          <p:cNvPr id="6" name="文本占位符 2"/>
          <p:cNvSpPr/>
          <p:nvPr>
            <p:ph type="body" idx="2" hasCustomPrompt="1"/>
            <p:custDataLst>
              <p:tags r:id="rId12"/>
            </p:custDataLst>
          </p:nvPr>
        </p:nvSpPr>
        <p:spPr>
          <a:xfrm>
            <a:off x="342265" y="4218336"/>
            <a:ext cx="6696697" cy="1022434"/>
          </a:xfrm>
          <a:noFill/>
        </p:spPr>
        <p:txBody>
          <a:bodyPr vert="horz" wrap="square" lIns="101600" tIns="0" rIns="82550" bIns="0" rtlCol="0">
            <a:normAutofit/>
          </a:bodyPr>
          <a:lstStyle>
            <a:lvl1pPr marL="0" marR="0" indent="-228600" algn="l" defTabSz="914400" rtl="0" eaLnBrk="1" fontAlgn="auto" latinLnBrk="0" hangingPunct="1">
              <a:lnSpc>
                <a:spcPct val="150000"/>
              </a:lnSpc>
              <a:spcBef>
                <a:spcPts val="0"/>
              </a:spcBef>
              <a:spcAft>
                <a:spcPts val="1000"/>
              </a:spcAft>
              <a:buClrTx/>
              <a:buSzTx/>
              <a:buFontTx/>
              <a:buNone/>
              <a:defRPr kumimoji="0" lang="zh-CN" altLang="en-US" sz="1800" b="0" i="0" u="none" strike="noStrike" kern="1200" cap="none" spc="0" normalizeH="0" baseline="0" noProof="1" dirty="0">
                <a:solidFill>
                  <a:schemeClr val="lt1"/>
                </a:solidFill>
                <a:uFillTx/>
                <a:latin typeface="Arial" panose="020B0604020202020204" pitchFamily="34" charset="0"/>
                <a:ea typeface="汉仪铁线黑-65简" panose="00020600040101010101" charset="-122"/>
                <a:cs typeface="汉仪中简黑简" panose="00020600040101010101" charset="-122"/>
                <a:sym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
        <p:nvSpPr>
          <p:cNvPr id="7" name="文本占位符 3"/>
          <p:cNvSpPr/>
          <p:nvPr>
            <p:ph type="body" idx="3" hasCustomPrompt="1"/>
            <p:custDataLst>
              <p:tags r:id="rId13"/>
            </p:custDataLst>
          </p:nvPr>
        </p:nvSpPr>
        <p:spPr>
          <a:xfrm>
            <a:off x="342265" y="2198255"/>
            <a:ext cx="2632697" cy="767860"/>
          </a:xfrm>
          <a:noFill/>
        </p:spPr>
        <p:txBody>
          <a:bodyPr vert="horz" wrap="square" lIns="101600" tIns="0" rIns="82550" bIns="0" rtlCol="0" anchor="b" anchorCtr="0">
            <a:normAutofit/>
          </a:bodyPr>
          <a:lstStyle>
            <a:lvl1pPr marL="0" marR="0" indent="-228600" algn="l" defTabSz="914400" rtl="0" eaLnBrk="1" fontAlgn="auto" latinLnBrk="0" hangingPunct="1">
              <a:lnSpc>
                <a:spcPct val="100000"/>
              </a:lnSpc>
              <a:spcBef>
                <a:spcPts val="0"/>
              </a:spcBef>
              <a:spcAft>
                <a:spcPts val="1000"/>
              </a:spcAft>
              <a:buClrTx/>
              <a:buSzTx/>
              <a:buFontTx/>
              <a:buNone/>
              <a:defRPr kumimoji="0" lang="zh-CN" altLang="en-US" sz="4000" b="0" i="0" u="none" strike="noStrike" kern="1200" cap="none" spc="300" normalizeH="0" baseline="0" noProof="1" dirty="0" err="1">
                <a:solidFill>
                  <a:schemeClr val="lt1"/>
                </a:solidFill>
                <a:uFillTx/>
                <a:latin typeface="Arial" panose="020B0604020202020204" pitchFamily="34" charset="0"/>
                <a:ea typeface="汉仪铁线黑-65简"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9" name="图片 8" descr="未标题-1_画板 1"/>
          <p:cNvPicPr>
            <a:picLocks noChangeAspect="1"/>
          </p:cNvPicPr>
          <p:nvPr>
            <p:custDataLst>
              <p:tags r:id="rId2"/>
            </p:custDataLst>
          </p:nvPr>
        </p:nvPicPr>
        <p:blipFill>
          <a:blip r:embed="rId3"/>
          <a:srcRect t="370" r="281"/>
          <a:stretch>
            <a:fillRect/>
          </a:stretch>
        </p:blipFill>
        <p:spPr>
          <a:xfrm>
            <a:off x="-318" y="0"/>
            <a:ext cx="12192635" cy="6857365"/>
          </a:xfrm>
          <a:prstGeom prst="rect">
            <a:avLst/>
          </a:prstGeom>
        </p:spPr>
      </p:pic>
      <p:pic>
        <p:nvPicPr>
          <p:cNvPr id="8" name="图片 7" descr="未标题-1 [已恢复]_画板 1"/>
          <p:cNvPicPr>
            <a:picLocks noChangeAspect="1"/>
          </p:cNvPicPr>
          <p:nvPr>
            <p:custDataLst>
              <p:tags r:id="rId4"/>
            </p:custDataLst>
          </p:nvPr>
        </p:nvPicPr>
        <p:blipFill>
          <a:blip r:embed="rId5"/>
          <a:srcRect r="77268" b="63031"/>
          <a:stretch>
            <a:fillRect/>
          </a:stretch>
        </p:blipFill>
        <p:spPr>
          <a:xfrm>
            <a:off x="2540" y="0"/>
            <a:ext cx="2197563" cy="2009127"/>
          </a:xfrm>
          <a:prstGeom prst="rect">
            <a:avLst/>
          </a:prstGeom>
        </p:spPr>
      </p:pic>
      <p:pic>
        <p:nvPicPr>
          <p:cNvPr id="7" name="图片 6" descr="未标题-1 [已恢复]_画板 1"/>
          <p:cNvPicPr>
            <a:picLocks noChangeAspect="1"/>
          </p:cNvPicPr>
          <p:nvPr>
            <p:custDataLst>
              <p:tags r:id="rId6"/>
            </p:custDataLst>
          </p:nvPr>
        </p:nvPicPr>
        <p:blipFill>
          <a:blip r:embed="rId5"/>
          <a:srcRect t="67070" r="79313"/>
          <a:stretch>
            <a:fillRect/>
          </a:stretch>
        </p:blipFill>
        <p:spPr>
          <a:xfrm flipH="1">
            <a:off x="9979660" y="4875252"/>
            <a:ext cx="2214879" cy="1982736"/>
          </a:xfrm>
          <a:prstGeom prst="rect">
            <a:avLst/>
          </a:prstGeom>
        </p:spPr>
      </p:pic>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lt1"/>
                </a:solidFill>
                <a:uFillTx/>
                <a:latin typeface="Arial" panose="020B0604020202020204" pitchFamily="34" charset="0"/>
                <a:ea typeface="汉仪铁线黑-65简"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未标题-1_画板 1"/>
          <p:cNvPicPr>
            <a:picLocks noChangeAspect="1"/>
          </p:cNvPicPr>
          <p:nvPr>
            <p:custDataLst>
              <p:tags r:id="rId2"/>
            </p:custDataLst>
          </p:nvPr>
        </p:nvPicPr>
        <p:blipFill>
          <a:blip r:embed="rId3"/>
          <a:srcRect t="370" r="281"/>
          <a:stretch>
            <a:fillRect/>
          </a:stretch>
        </p:blipFill>
        <p:spPr>
          <a:xfrm>
            <a:off x="-318" y="318"/>
            <a:ext cx="12192635" cy="6857683"/>
          </a:xfrm>
          <a:prstGeom prst="rect">
            <a:avLst/>
          </a:prstGeom>
        </p:spPr>
      </p:pic>
      <p:pic>
        <p:nvPicPr>
          <p:cNvPr id="9" name="图片 8" descr="未标题-1 [已恢复]_画板 1"/>
          <p:cNvPicPr>
            <a:picLocks noChangeAspect="1"/>
          </p:cNvPicPr>
          <p:nvPr>
            <p:custDataLst>
              <p:tags r:id="rId4"/>
            </p:custDataLst>
          </p:nvPr>
        </p:nvPicPr>
        <p:blipFill>
          <a:blip r:embed="rId5"/>
          <a:srcRect r="81820" b="66990"/>
          <a:stretch>
            <a:fillRect/>
          </a:stretch>
        </p:blipFill>
        <p:spPr>
          <a:xfrm>
            <a:off x="-317" y="86043"/>
            <a:ext cx="1752600" cy="1789430"/>
          </a:xfrm>
          <a:prstGeom prst="rect">
            <a:avLst/>
          </a:prstGeom>
        </p:spPr>
      </p:pic>
      <p:pic>
        <p:nvPicPr>
          <p:cNvPr id="2" name="图片 1" descr="3_画板 1"/>
          <p:cNvPicPr>
            <a:picLocks noChangeAspect="1"/>
          </p:cNvPicPr>
          <p:nvPr>
            <p:custDataLst>
              <p:tags r:id="rId6"/>
            </p:custDataLst>
          </p:nvPr>
        </p:nvPicPr>
        <p:blipFill>
          <a:blip r:embed="rId7"/>
          <a:srcRect l="68870" t="46800"/>
          <a:stretch>
            <a:fillRect/>
          </a:stretch>
        </p:blipFill>
        <p:spPr>
          <a:xfrm>
            <a:off x="8401050" y="3214832"/>
            <a:ext cx="3791584" cy="3643168"/>
          </a:xfrm>
          <a:prstGeom prst="rect">
            <a:avLst/>
          </a:prstGeom>
        </p:spPr>
      </p:pic>
      <p:sp>
        <p:nvSpPr>
          <p:cNvPr id="4" name="日期占位符 3"/>
          <p:cNvSpPr>
            <a:spLocks noGrp="1"/>
          </p:cNvSpPr>
          <p:nvPr>
            <p:ph type="dt" sz="half" idx="10"/>
            <p:custDataLst>
              <p:tags r:id="rId8"/>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a:p>
        </p:txBody>
      </p:sp>
      <p:sp>
        <p:nvSpPr>
          <p:cNvPr id="7" name="标题 1"/>
          <p:cNvSpPr/>
          <p:nvPr>
            <p:ph type="ctrTitle" idx="1" hasCustomPrompt="1"/>
            <p:custDataLst>
              <p:tags r:id="rId11"/>
            </p:custDataLst>
          </p:nvPr>
        </p:nvSpPr>
        <p:spPr>
          <a:xfrm>
            <a:off x="342265" y="3012499"/>
            <a:ext cx="6696697" cy="1028208"/>
          </a:xfrm>
          <a:noFill/>
        </p:spPr>
        <p:txBody>
          <a:bodyPr vert="horz" wrap="square" lIns="101600" tIns="38100" rIns="76200" bIns="38100" rtlCol="0" anchor="t" anchorCtr="0">
            <a:normAutofit/>
          </a:bodyPr>
          <a:lstStyle>
            <a:lvl1pPr marL="0" marR="0" algn="ctr" defTabSz="914400" rtl="0" eaLnBrk="1" fontAlgn="auto" latinLnBrk="0" hangingPunct="1">
              <a:lnSpc>
                <a:spcPct val="100000"/>
              </a:lnSpc>
              <a:spcBef>
                <a:spcPct val="0"/>
              </a:spcBef>
              <a:buClrTx/>
              <a:buSzTx/>
              <a:buFontTx/>
              <a:buNone/>
              <a:defRPr kumimoji="0" lang="zh-CN" altLang="en-US" sz="5400" b="0" i="0" u="none" strike="noStrike" kern="1200" cap="none" spc="300" normalizeH="0" baseline="0" noProof="1" dirty="0">
                <a:solidFill>
                  <a:schemeClr val="lt1"/>
                </a:solidFill>
                <a:uFillTx/>
                <a:latin typeface="Arial" panose="020B0604020202020204" pitchFamily="34" charset="0"/>
                <a:ea typeface="汉仪菱心体简" panose="02010400000101010101" charset="-122"/>
                <a:cs typeface="+mn-cs"/>
              </a:defRPr>
            </a:lvl1pPr>
          </a:lstStyle>
          <a:p>
            <a:pPr lvl="0"/>
            <a:r>
              <a:rPr>
                <a:sym typeface="+mn-ea"/>
              </a:rPr>
              <a:t>编辑标题</a:t>
            </a:r>
            <a:endParaRPr>
              <a:sym typeface="+mn-e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未标题-1_画板 1"/>
          <p:cNvPicPr>
            <a:picLocks noChangeAspect="1"/>
          </p:cNvPicPr>
          <p:nvPr>
            <p:custDataLst>
              <p:tags r:id="rId2"/>
            </p:custDataLst>
          </p:nvPr>
        </p:nvPicPr>
        <p:blipFill>
          <a:blip r:embed="rId3"/>
          <a:srcRect t="370" r="281"/>
          <a:stretch>
            <a:fillRect/>
          </a:stretch>
        </p:blipFill>
        <p:spPr>
          <a:xfrm>
            <a:off x="-318" y="0"/>
            <a:ext cx="12192635" cy="6857365"/>
          </a:xfrm>
          <a:prstGeom prst="rect">
            <a:avLst/>
          </a:prstGeom>
        </p:spPr>
      </p:pic>
      <p:pic>
        <p:nvPicPr>
          <p:cNvPr id="9" name="图片 8" descr="未标题-1 [已恢复]_画板 1"/>
          <p:cNvPicPr>
            <a:picLocks noChangeAspect="1"/>
          </p:cNvPicPr>
          <p:nvPr>
            <p:custDataLst>
              <p:tags r:id="rId4"/>
            </p:custDataLst>
          </p:nvPr>
        </p:nvPicPr>
        <p:blipFill>
          <a:blip r:embed="rId5"/>
          <a:srcRect r="77268" b="63031"/>
          <a:stretch>
            <a:fillRect/>
          </a:stretch>
        </p:blipFill>
        <p:spPr>
          <a:xfrm>
            <a:off x="2540" y="0"/>
            <a:ext cx="2197563" cy="2009127"/>
          </a:xfrm>
          <a:prstGeom prst="rect">
            <a:avLst/>
          </a:prstGeom>
        </p:spPr>
      </p:pic>
      <p:pic>
        <p:nvPicPr>
          <p:cNvPr id="8" name="图片 7" descr="未标题-1 [已恢复]_画板 1"/>
          <p:cNvPicPr>
            <a:picLocks noChangeAspect="1"/>
          </p:cNvPicPr>
          <p:nvPr>
            <p:custDataLst>
              <p:tags r:id="rId6"/>
            </p:custDataLst>
          </p:nvPr>
        </p:nvPicPr>
        <p:blipFill>
          <a:blip r:embed="rId5"/>
          <a:srcRect t="67070" r="79313"/>
          <a:stretch>
            <a:fillRect/>
          </a:stretch>
        </p:blipFill>
        <p:spPr>
          <a:xfrm flipH="1">
            <a:off x="9979660" y="4875252"/>
            <a:ext cx="2214879" cy="1982736"/>
          </a:xfrm>
          <a:prstGeom prst="rect">
            <a:avLst/>
          </a:prstGeom>
        </p:spPr>
      </p:pic>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lt1"/>
                </a:solidFill>
                <a:uFillTx/>
                <a:latin typeface="Arial" panose="020B0604020202020204" pitchFamily="34" charset="0"/>
                <a:ea typeface="汉仪铁线黑-65简" panose="0002060004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lt1"/>
                </a:solidFill>
                <a:latin typeface="Arial" panose="020B0604020202020204" pitchFamily="34" charset="0"/>
                <a:ea typeface="汉仪铁线黑-65简" panose="00020600040101010101" charset="-122"/>
              </a:defRPr>
            </a:lvl1pPr>
            <a:lvl2pPr eaLnBrk="1" fontAlgn="auto" latinLnBrk="0" hangingPunct="1">
              <a:defRPr sz="1600">
                <a:solidFill>
                  <a:schemeClr val="lt1"/>
                </a:solidFill>
                <a:latin typeface="Arial" panose="020B0604020202020204" pitchFamily="34" charset="0"/>
                <a:ea typeface="汉仪铁线黑-65简" panose="00020600040101010101" charset="-122"/>
              </a:defRPr>
            </a:lvl2pPr>
            <a:lvl3pPr eaLnBrk="1" fontAlgn="auto" latinLnBrk="0" hangingPunct="1">
              <a:defRPr sz="1600">
                <a:solidFill>
                  <a:schemeClr val="lt1"/>
                </a:solidFill>
                <a:latin typeface="Arial" panose="020B0604020202020204" pitchFamily="34" charset="0"/>
                <a:ea typeface="汉仪铁线黑-65简" panose="00020600040101010101" charset="-122"/>
              </a:defRPr>
            </a:lvl3pPr>
            <a:lvl4pPr eaLnBrk="1" fontAlgn="auto" latinLnBrk="0" hangingPunct="1">
              <a:defRPr sz="1600">
                <a:solidFill>
                  <a:schemeClr val="lt1"/>
                </a:solidFill>
                <a:latin typeface="Arial" panose="020B0604020202020204" pitchFamily="34" charset="0"/>
                <a:ea typeface="汉仪铁线黑-65简" panose="00020600040101010101" charset="-122"/>
              </a:defRPr>
            </a:lvl4pPr>
            <a:lvl5pPr eaLnBrk="1" fontAlgn="auto" latinLnBrk="0" hangingPunct="1">
              <a:defRPr sz="1600">
                <a:solidFill>
                  <a:schemeClr val="lt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片 11" descr="未标题-1_画板 1"/>
          <p:cNvPicPr>
            <a:picLocks noChangeAspect="1"/>
          </p:cNvPicPr>
          <p:nvPr>
            <p:custDataLst>
              <p:tags r:id="rId2"/>
            </p:custDataLst>
          </p:nvPr>
        </p:nvPicPr>
        <p:blipFill>
          <a:blip r:embed="rId3"/>
          <a:srcRect t="370" r="281"/>
          <a:stretch>
            <a:fillRect/>
          </a:stretch>
        </p:blipFill>
        <p:spPr>
          <a:xfrm>
            <a:off x="-318" y="0"/>
            <a:ext cx="12192635" cy="6857365"/>
          </a:xfrm>
          <a:prstGeom prst="rect">
            <a:avLst/>
          </a:prstGeom>
        </p:spPr>
      </p:pic>
      <p:pic>
        <p:nvPicPr>
          <p:cNvPr id="11" name="图片 10" descr="未标题-1 [已恢复]_画板 1"/>
          <p:cNvPicPr>
            <a:picLocks noChangeAspect="1"/>
          </p:cNvPicPr>
          <p:nvPr>
            <p:custDataLst>
              <p:tags r:id="rId4"/>
            </p:custDataLst>
          </p:nvPr>
        </p:nvPicPr>
        <p:blipFill>
          <a:blip r:embed="rId5"/>
          <a:srcRect r="77268" b="63031"/>
          <a:stretch>
            <a:fillRect/>
          </a:stretch>
        </p:blipFill>
        <p:spPr>
          <a:xfrm>
            <a:off x="2540" y="0"/>
            <a:ext cx="2197563" cy="2009127"/>
          </a:xfrm>
          <a:prstGeom prst="rect">
            <a:avLst/>
          </a:prstGeom>
        </p:spPr>
      </p:pic>
      <p:pic>
        <p:nvPicPr>
          <p:cNvPr id="10" name="图片 9" descr="未标题-1 [已恢复]_画板 1"/>
          <p:cNvPicPr>
            <a:picLocks noChangeAspect="1"/>
          </p:cNvPicPr>
          <p:nvPr>
            <p:custDataLst>
              <p:tags r:id="rId6"/>
            </p:custDataLst>
          </p:nvPr>
        </p:nvPicPr>
        <p:blipFill>
          <a:blip r:embed="rId5"/>
          <a:srcRect t="67070" r="79313"/>
          <a:stretch>
            <a:fillRect/>
          </a:stretch>
        </p:blipFill>
        <p:spPr>
          <a:xfrm flipH="1">
            <a:off x="9979660" y="4875252"/>
            <a:ext cx="2214879" cy="1982736"/>
          </a:xfrm>
          <a:prstGeom prst="rect">
            <a:avLst/>
          </a:prstGeom>
        </p:spPr>
      </p:pic>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lt1"/>
                </a:solidFill>
                <a:uFillTx/>
                <a:latin typeface="Arial" panose="020B0604020202020204" pitchFamily="34" charset="0"/>
                <a:ea typeface="汉仪铁线黑-65简"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lt1"/>
                </a:solidFill>
                <a:uFillTx/>
                <a:latin typeface="Arial" panose="020B0604020202020204" pitchFamily="34" charset="0"/>
                <a:ea typeface="汉仪铁线黑-65简"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lt1"/>
                </a:solidFill>
                <a:uFillTx/>
                <a:latin typeface="Arial" panose="020B0604020202020204" pitchFamily="34" charset="0"/>
                <a:ea typeface="汉仪铁线黑-65简" panose="0002060004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a:p>
        </p:txBody>
      </p:sp>
      <p:sp>
        <p:nvSpPr>
          <p:cNvPr id="9" name="灯片编号占位符 8"/>
          <p:cNvSpPr>
            <a:spLocks noGrp="1"/>
          </p:cNvSpPr>
          <p:nvPr>
            <p:ph type="sldNum" sz="quarter" idx="12"/>
            <p:custDataLst>
              <p:tags r:id="rId14"/>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descr="未标题-1_画板 1"/>
          <p:cNvPicPr>
            <a:picLocks noChangeAspect="1"/>
          </p:cNvPicPr>
          <p:nvPr>
            <p:custDataLst>
              <p:tags r:id="rId2"/>
            </p:custDataLst>
          </p:nvPr>
        </p:nvPicPr>
        <p:blipFill>
          <a:blip r:embed="rId3"/>
          <a:srcRect t="370" r="281"/>
          <a:stretch>
            <a:fillRect/>
          </a:stretch>
        </p:blipFill>
        <p:spPr>
          <a:xfrm>
            <a:off x="-318" y="-317"/>
            <a:ext cx="12192635" cy="6857683"/>
          </a:xfrm>
          <a:prstGeom prst="rect">
            <a:avLst/>
          </a:prstGeom>
        </p:spPr>
      </p:pic>
      <p:pic>
        <p:nvPicPr>
          <p:cNvPr id="6" name="图片 5" descr="4_画板 1"/>
          <p:cNvPicPr>
            <a:picLocks noChangeAspect="1"/>
          </p:cNvPicPr>
          <p:nvPr>
            <p:custDataLst>
              <p:tags r:id="rId4"/>
            </p:custDataLst>
          </p:nvPr>
        </p:nvPicPr>
        <p:blipFill>
          <a:blip r:embed="rId5"/>
          <a:srcRect l="52026" b="139"/>
          <a:stretch>
            <a:fillRect/>
          </a:stretch>
        </p:blipFill>
        <p:spPr>
          <a:xfrm flipH="1">
            <a:off x="0" y="0"/>
            <a:ext cx="5858843" cy="6857365"/>
          </a:xfrm>
          <a:prstGeom prst="rect">
            <a:avLst/>
          </a:prstGeom>
        </p:spPr>
      </p:pic>
      <p:sp>
        <p:nvSpPr>
          <p:cNvPr id="2" name="标题 1"/>
          <p:cNvSpPr>
            <a:spLocks noGrp="1"/>
          </p:cNvSpPr>
          <p:nvPr>
            <p:ph type="title"/>
            <p:custDataLst>
              <p:tags r:id="rId6"/>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lt1"/>
                </a:solidFill>
                <a:uFillTx/>
                <a:latin typeface="Arial" panose="020B0604020202020204" pitchFamily="34" charset="0"/>
                <a:ea typeface="汉仪铁线黑-65简" panose="00020600040101010101"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7"/>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0" name="图片 9" descr="未标题-1_画板 1"/>
          <p:cNvPicPr>
            <a:picLocks noChangeAspect="1"/>
          </p:cNvPicPr>
          <p:nvPr>
            <p:custDataLst>
              <p:tags r:id="rId2"/>
            </p:custDataLst>
          </p:nvPr>
        </p:nvPicPr>
        <p:blipFill>
          <a:blip r:embed="rId3"/>
          <a:srcRect t="370" r="281"/>
          <a:stretch>
            <a:fillRect/>
          </a:stretch>
        </p:blipFill>
        <p:spPr>
          <a:xfrm>
            <a:off x="-318" y="0"/>
            <a:ext cx="12192635" cy="6857365"/>
          </a:xfrm>
          <a:prstGeom prst="rect">
            <a:avLst/>
          </a:prstGeom>
        </p:spPr>
      </p:pic>
      <p:pic>
        <p:nvPicPr>
          <p:cNvPr id="9" name="图片 8" descr="未标题-1 [已恢复]_画板 1"/>
          <p:cNvPicPr>
            <a:picLocks noChangeAspect="1"/>
          </p:cNvPicPr>
          <p:nvPr>
            <p:custDataLst>
              <p:tags r:id="rId4"/>
            </p:custDataLst>
          </p:nvPr>
        </p:nvPicPr>
        <p:blipFill>
          <a:blip r:embed="rId5"/>
          <a:srcRect r="77268" b="63031"/>
          <a:stretch>
            <a:fillRect/>
          </a:stretch>
        </p:blipFill>
        <p:spPr>
          <a:xfrm>
            <a:off x="2540" y="0"/>
            <a:ext cx="2197563" cy="2009127"/>
          </a:xfrm>
          <a:prstGeom prst="rect">
            <a:avLst/>
          </a:prstGeom>
        </p:spPr>
      </p:pic>
      <p:pic>
        <p:nvPicPr>
          <p:cNvPr id="8" name="图片 7" descr="未标题-1 [已恢复]_画板 1"/>
          <p:cNvPicPr>
            <a:picLocks noChangeAspect="1"/>
          </p:cNvPicPr>
          <p:nvPr>
            <p:custDataLst>
              <p:tags r:id="rId6"/>
            </p:custDataLst>
          </p:nvPr>
        </p:nvPicPr>
        <p:blipFill>
          <a:blip r:embed="rId5"/>
          <a:srcRect t="67070" r="79313"/>
          <a:stretch>
            <a:fillRect/>
          </a:stretch>
        </p:blipFill>
        <p:spPr>
          <a:xfrm flipH="1">
            <a:off x="9979660" y="4875252"/>
            <a:ext cx="2214879" cy="1982736"/>
          </a:xfrm>
          <a:prstGeom prst="rect">
            <a:avLst/>
          </a:prstGeom>
        </p:spPr>
      </p:pic>
      <p:sp>
        <p:nvSpPr>
          <p:cNvPr id="2" name="标题 1"/>
          <p:cNvSpPr>
            <a:spLocks noGrp="1"/>
          </p:cNvSpPr>
          <p:nvPr>
            <p:ph type="title"/>
            <p:custDataLst>
              <p:tags r:id="rId7"/>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lt1"/>
                </a:solidFill>
                <a:uFillTx/>
                <a:latin typeface="Arial" panose="020B0604020202020204" pitchFamily="34" charset="0"/>
                <a:ea typeface="汉仪铁线黑-65简"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汉仪铁线黑-65简" panose="00020600040101010101"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lt1"/>
                </a:solidFill>
                <a:uFillTx/>
                <a:latin typeface="Arial" panose="020B0604020202020204" pitchFamily="34" charset="0"/>
                <a:ea typeface="汉仪铁线黑-65简" panose="0002060004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1"/>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7" name="灯片编号占位符 6"/>
          <p:cNvSpPr>
            <a:spLocks noGrp="1"/>
          </p:cNvSpPr>
          <p:nvPr>
            <p:ph type="sldNum" sz="quarter" idx="12"/>
            <p:custDataLst>
              <p:tags r:id="rId12"/>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9" name="图片 8" descr="未标题-1_画板 1"/>
          <p:cNvPicPr>
            <a:picLocks noChangeAspect="1"/>
          </p:cNvPicPr>
          <p:nvPr>
            <p:custDataLst>
              <p:tags r:id="rId2"/>
            </p:custDataLst>
          </p:nvPr>
        </p:nvPicPr>
        <p:blipFill>
          <a:blip r:embed="rId3"/>
          <a:srcRect t="370" r="281"/>
          <a:stretch>
            <a:fillRect/>
          </a:stretch>
        </p:blipFill>
        <p:spPr>
          <a:xfrm>
            <a:off x="-318" y="0"/>
            <a:ext cx="12192635" cy="6857365"/>
          </a:xfrm>
          <a:prstGeom prst="rect">
            <a:avLst/>
          </a:prstGeom>
        </p:spPr>
      </p:pic>
      <p:pic>
        <p:nvPicPr>
          <p:cNvPr id="8" name="图片 7" descr="未标题-1 [已恢复]_画板 1"/>
          <p:cNvPicPr>
            <a:picLocks noChangeAspect="1"/>
          </p:cNvPicPr>
          <p:nvPr>
            <p:custDataLst>
              <p:tags r:id="rId4"/>
            </p:custDataLst>
          </p:nvPr>
        </p:nvPicPr>
        <p:blipFill>
          <a:blip r:embed="rId5"/>
          <a:srcRect r="77268" b="63031"/>
          <a:stretch>
            <a:fillRect/>
          </a:stretch>
        </p:blipFill>
        <p:spPr>
          <a:xfrm>
            <a:off x="2540" y="0"/>
            <a:ext cx="2197563" cy="2009127"/>
          </a:xfrm>
          <a:prstGeom prst="rect">
            <a:avLst/>
          </a:prstGeom>
        </p:spPr>
      </p:pic>
      <p:pic>
        <p:nvPicPr>
          <p:cNvPr id="7" name="图片 6" descr="未标题-1 [已恢复]_画板 1"/>
          <p:cNvPicPr>
            <a:picLocks noChangeAspect="1"/>
          </p:cNvPicPr>
          <p:nvPr>
            <p:custDataLst>
              <p:tags r:id="rId6"/>
            </p:custDataLst>
          </p:nvPr>
        </p:nvPicPr>
        <p:blipFill>
          <a:blip r:embed="rId5"/>
          <a:srcRect t="67070" r="79313"/>
          <a:stretch>
            <a:fillRect/>
          </a:stretch>
        </p:blipFill>
        <p:spPr>
          <a:xfrm flipH="1">
            <a:off x="9979660" y="4875252"/>
            <a:ext cx="2214879" cy="1982736"/>
          </a:xfrm>
          <a:prstGeom prst="rect">
            <a:avLst/>
          </a:prstGeom>
        </p:spPr>
      </p:pic>
      <p:sp>
        <p:nvSpPr>
          <p:cNvPr id="2" name="竖排标题 1"/>
          <p:cNvSpPr>
            <a:spLocks noGrp="1"/>
          </p:cNvSpPr>
          <p:nvPr>
            <p:ph type="title" orient="vert"/>
            <p:custDataLst>
              <p:tags r:id="rId7"/>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lt1"/>
                </a:solidFill>
                <a:uFillTx/>
                <a:latin typeface="Arial" panose="020B0604020202020204" pitchFamily="34" charset="0"/>
                <a:ea typeface="汉仪铁线黑-65简" panose="0002060004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8"/>
            </p:custDataLst>
          </p:nvPr>
        </p:nvSpPr>
        <p:spPr>
          <a:xfrm>
            <a:off x="669925" y="952500"/>
            <a:ext cx="9828101" cy="5388907"/>
          </a:xfrm>
        </p:spPr>
        <p:txBody>
          <a:bodyPr vert="eaVert"/>
          <a:lstStyle>
            <a:lvl1pPr indent="0" eaLnBrk="1" fontAlgn="auto" latinLnBrk="0" hangingPunct="1">
              <a:defRPr>
                <a:solidFill>
                  <a:schemeClr val="lt1"/>
                </a:solidFill>
                <a:latin typeface="Arial" panose="020B0604020202020204" pitchFamily="34" charset="0"/>
                <a:ea typeface="汉仪铁线黑-65简" panose="00020600040101010101" charset="-122"/>
              </a:defRPr>
            </a:lvl1pPr>
            <a:lvl2pPr indent="0" eaLnBrk="1" fontAlgn="auto" latinLnBrk="0" hangingPunct="1">
              <a:defRPr>
                <a:solidFill>
                  <a:schemeClr val="lt1"/>
                </a:solidFill>
                <a:latin typeface="Arial" panose="020B0604020202020204" pitchFamily="34" charset="0"/>
                <a:ea typeface="汉仪铁线黑-65简" panose="00020600040101010101" charset="-122"/>
              </a:defRPr>
            </a:lvl2pPr>
            <a:lvl3pPr indent="0" eaLnBrk="1" fontAlgn="auto" latinLnBrk="0" hangingPunct="1">
              <a:defRPr>
                <a:solidFill>
                  <a:schemeClr val="lt1"/>
                </a:solidFill>
                <a:latin typeface="Arial" panose="020B0604020202020204" pitchFamily="34" charset="0"/>
                <a:ea typeface="汉仪铁线黑-65简" panose="00020600040101010101" charset="-122"/>
              </a:defRPr>
            </a:lvl3pPr>
            <a:lvl4pPr indent="0" eaLnBrk="1" fontAlgn="auto" latinLnBrk="0" hangingPunct="1">
              <a:defRPr>
                <a:solidFill>
                  <a:schemeClr val="lt1"/>
                </a:solidFill>
                <a:latin typeface="Arial" panose="020B0604020202020204" pitchFamily="34" charset="0"/>
                <a:ea typeface="汉仪铁线黑-65简" panose="00020600040101010101" charset="-122"/>
              </a:defRPr>
            </a:lvl4pPr>
            <a:lvl5pPr indent="0" eaLnBrk="1" fontAlgn="auto" latinLnBrk="0" hangingPunct="1">
              <a:defRPr>
                <a:solidFill>
                  <a:schemeClr val="lt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9"/>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descr="未标题-1_画板 1"/>
          <p:cNvPicPr>
            <a:picLocks noChangeAspect="1"/>
          </p:cNvPicPr>
          <p:nvPr>
            <p:custDataLst>
              <p:tags r:id="rId2"/>
            </p:custDataLst>
          </p:nvPr>
        </p:nvPicPr>
        <p:blipFill>
          <a:blip r:embed="rId3"/>
          <a:srcRect t="370" r="281"/>
          <a:stretch>
            <a:fillRect/>
          </a:stretch>
        </p:blipFill>
        <p:spPr>
          <a:xfrm>
            <a:off x="-318" y="0"/>
            <a:ext cx="12192635" cy="6857365"/>
          </a:xfrm>
          <a:prstGeom prst="rect">
            <a:avLst/>
          </a:prstGeom>
        </p:spPr>
      </p:pic>
      <p:pic>
        <p:nvPicPr>
          <p:cNvPr id="6" name="图片 5" descr="未标题-1 [已恢复]_画板 1"/>
          <p:cNvPicPr>
            <a:picLocks noChangeAspect="1"/>
          </p:cNvPicPr>
          <p:nvPr>
            <p:custDataLst>
              <p:tags r:id="rId4"/>
            </p:custDataLst>
          </p:nvPr>
        </p:nvPicPr>
        <p:blipFill>
          <a:blip r:embed="rId5"/>
          <a:srcRect r="77268" b="63031"/>
          <a:stretch>
            <a:fillRect/>
          </a:stretch>
        </p:blipFill>
        <p:spPr>
          <a:xfrm>
            <a:off x="2540" y="0"/>
            <a:ext cx="2197563" cy="2009127"/>
          </a:xfrm>
          <a:prstGeom prst="rect">
            <a:avLst/>
          </a:prstGeom>
        </p:spPr>
      </p:pic>
      <p:pic>
        <p:nvPicPr>
          <p:cNvPr id="2" name="图片 1" descr="未标题-1 [已恢复]_画板 1"/>
          <p:cNvPicPr>
            <a:picLocks noChangeAspect="1"/>
          </p:cNvPicPr>
          <p:nvPr>
            <p:custDataLst>
              <p:tags r:id="rId6"/>
            </p:custDataLst>
          </p:nvPr>
        </p:nvPicPr>
        <p:blipFill>
          <a:blip r:embed="rId5"/>
          <a:srcRect t="67070" r="79313"/>
          <a:stretch>
            <a:fillRect/>
          </a:stretch>
        </p:blipFill>
        <p:spPr>
          <a:xfrm flipH="1">
            <a:off x="9979660" y="4875252"/>
            <a:ext cx="2214879" cy="1982736"/>
          </a:xfrm>
          <a:prstGeom prst="rect">
            <a:avLst/>
          </a:prstGeom>
        </p:spPr>
      </p:pic>
      <p:sp>
        <p:nvSpPr>
          <p:cNvPr id="3" name="日期占位符 2"/>
          <p:cNvSpPr>
            <a:spLocks noGrp="1"/>
          </p:cNvSpPr>
          <p:nvPr>
            <p:ph type="dt" sz="half" idx="10"/>
            <p:custDataLst>
              <p:tags r:id="rId7"/>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669930" y="952508"/>
            <a:ext cx="10852237" cy="5388907"/>
          </a:xfrm>
        </p:spPr>
        <p:txBody>
          <a:bodyPr/>
          <a:lstStyle>
            <a:lvl1pPr>
              <a:defRPr>
                <a:solidFill>
                  <a:schemeClr val="lt1"/>
                </a:solidFill>
                <a:latin typeface="Arial" panose="020B0604020202020204" pitchFamily="34" charset="0"/>
                <a:ea typeface="汉仪铁线黑-65简" panose="00020600040101010101" charset="-122"/>
              </a:defRPr>
            </a:lvl1pPr>
            <a:lvl2pPr>
              <a:defRPr>
                <a:solidFill>
                  <a:schemeClr val="lt1"/>
                </a:solidFill>
                <a:latin typeface="Arial" panose="020B0604020202020204" pitchFamily="34" charset="0"/>
                <a:ea typeface="汉仪铁线黑-65简" panose="00020600040101010101" charset="-122"/>
              </a:defRPr>
            </a:lvl2pPr>
            <a:lvl3pPr>
              <a:defRPr>
                <a:solidFill>
                  <a:schemeClr val="lt1"/>
                </a:solidFill>
                <a:latin typeface="Arial" panose="020B0604020202020204" pitchFamily="34" charset="0"/>
                <a:ea typeface="汉仪铁线黑-65简" panose="00020600040101010101" charset="-122"/>
              </a:defRPr>
            </a:lvl3pPr>
            <a:lvl4pPr>
              <a:defRPr>
                <a:solidFill>
                  <a:schemeClr val="lt1"/>
                </a:solidFill>
                <a:latin typeface="Arial" panose="020B0604020202020204" pitchFamily="34" charset="0"/>
                <a:ea typeface="汉仪铁线黑-65简" panose="00020600040101010101" charset="-122"/>
              </a:defRPr>
            </a:lvl4pPr>
            <a:lvl5pPr>
              <a:defRPr>
                <a:solidFill>
                  <a:schemeClr val="lt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7" name="图片 6" descr="未标题-1_画板 1"/>
          <p:cNvPicPr>
            <a:picLocks noChangeAspect="1"/>
          </p:cNvPicPr>
          <p:nvPr>
            <p:custDataLst>
              <p:tags r:id="rId2"/>
            </p:custDataLst>
          </p:nvPr>
        </p:nvPicPr>
        <p:blipFill>
          <a:blip r:embed="rId3"/>
          <a:srcRect t="370" r="281"/>
          <a:stretch>
            <a:fillRect/>
          </a:stretch>
        </p:blipFill>
        <p:spPr>
          <a:xfrm>
            <a:off x="-318" y="318"/>
            <a:ext cx="12192635" cy="6857683"/>
          </a:xfrm>
          <a:prstGeom prst="rect">
            <a:avLst/>
          </a:prstGeom>
        </p:spPr>
      </p:pic>
      <p:pic>
        <p:nvPicPr>
          <p:cNvPr id="6" name="图片 5" descr="未标题-1 [已恢复]_画板 1"/>
          <p:cNvPicPr>
            <a:picLocks noChangeAspect="1"/>
          </p:cNvPicPr>
          <p:nvPr>
            <p:custDataLst>
              <p:tags r:id="rId4"/>
            </p:custDataLst>
          </p:nvPr>
        </p:nvPicPr>
        <p:blipFill>
          <a:blip r:embed="rId5"/>
          <a:srcRect r="82103" b="71805"/>
          <a:stretch>
            <a:fillRect/>
          </a:stretch>
        </p:blipFill>
        <p:spPr>
          <a:xfrm>
            <a:off x="0" y="635"/>
            <a:ext cx="1720911" cy="1524633"/>
          </a:xfrm>
          <a:prstGeom prst="rect">
            <a:avLst/>
          </a:prstGeom>
        </p:spPr>
      </p:pic>
      <p:pic>
        <p:nvPicPr>
          <p:cNvPr id="2" name="图片 1" descr="未标题-1 [已恢复]_画板 1"/>
          <p:cNvPicPr>
            <a:picLocks noChangeAspect="1"/>
          </p:cNvPicPr>
          <p:nvPr>
            <p:custDataLst>
              <p:tags r:id="rId6"/>
            </p:custDataLst>
          </p:nvPr>
        </p:nvPicPr>
        <p:blipFill>
          <a:blip r:embed="rId5"/>
          <a:srcRect t="82621" r="90858"/>
          <a:stretch>
            <a:fillRect/>
          </a:stretch>
        </p:blipFill>
        <p:spPr>
          <a:xfrm>
            <a:off x="0" y="5900877"/>
            <a:ext cx="894080" cy="956488"/>
          </a:xfrm>
          <a:prstGeom prst="rect">
            <a:avLst/>
          </a:prstGeom>
        </p:spPr>
      </p:pic>
      <p:pic>
        <p:nvPicPr>
          <p:cNvPr id="8" name="图片 7" descr="未标题-1 [已恢复]_画板 1"/>
          <p:cNvPicPr>
            <a:picLocks noChangeAspect="1"/>
          </p:cNvPicPr>
          <p:nvPr>
            <p:custDataLst>
              <p:tags r:id="rId7"/>
            </p:custDataLst>
          </p:nvPr>
        </p:nvPicPr>
        <p:blipFill>
          <a:blip r:embed="rId5"/>
          <a:srcRect l="53641"/>
          <a:stretch>
            <a:fillRect/>
          </a:stretch>
        </p:blipFill>
        <p:spPr>
          <a:xfrm>
            <a:off x="6538170" y="317"/>
            <a:ext cx="5653817" cy="6858000"/>
          </a:xfrm>
          <a:prstGeom prst="rect">
            <a:avLst/>
          </a:prstGeom>
        </p:spPr>
      </p:pic>
      <p:sp>
        <p:nvSpPr>
          <p:cNvPr id="3" name="日期占位符 2"/>
          <p:cNvSpPr>
            <a:spLocks noGrp="1"/>
          </p:cNvSpPr>
          <p:nvPr>
            <p:ph type="dt" sz="half" idx="10"/>
            <p:custDataLst>
              <p:tags r:id="rId8"/>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a:p>
        </p:txBody>
      </p:sp>
      <p:sp>
        <p:nvSpPr>
          <p:cNvPr id="9" name="标题 1"/>
          <p:cNvSpPr/>
          <p:nvPr>
            <p:ph type="title" idx="1" hasCustomPrompt="1"/>
            <p:custDataLst>
              <p:tags r:id="rId11"/>
            </p:custDataLst>
          </p:nvPr>
        </p:nvSpPr>
        <p:spPr>
          <a:xfrm>
            <a:off x="342265" y="2987958"/>
            <a:ext cx="6696697" cy="1106805"/>
          </a:xfrm>
          <a:noFill/>
        </p:spPr>
        <p:txBody>
          <a:bodyPr vert="horz" wrap="square" lIns="101600" tIns="38100" rIns="76200" bIns="38100" rtlCol="0" anchor="t" anchorCtr="0">
            <a:normAutofit/>
          </a:bodyPr>
          <a:lstStyle>
            <a:lvl1pPr marL="0" marR="0" algn="l" defTabSz="914400" rtl="0" eaLnBrk="1" fontAlgn="auto" latinLnBrk="0" hangingPunct="1">
              <a:lnSpc>
                <a:spcPct val="100000"/>
              </a:lnSpc>
              <a:spcBef>
                <a:spcPct val="0"/>
              </a:spcBef>
              <a:buClrTx/>
              <a:buSzTx/>
              <a:buFontTx/>
              <a:buNone/>
              <a:defRPr kumimoji="0" lang="zh-CN" altLang="en-US" sz="6000" b="0" i="0" u="none" strike="noStrike" kern="1200" cap="none" spc="300" normalizeH="0" baseline="0" noProof="1" dirty="0">
                <a:solidFill>
                  <a:schemeClr val="lt1"/>
                </a:solidFill>
                <a:uFillTx/>
                <a:latin typeface="Arial" panose="020B0604020202020204" pitchFamily="34" charset="0"/>
                <a:ea typeface="汉仪菱心体简" panose="02010400000101010101" charset="-122"/>
                <a:cs typeface="+mn-cs"/>
              </a:defRPr>
            </a:lvl1pPr>
          </a:lstStyle>
          <a:p>
            <a:pPr lvl="0"/>
            <a:r>
              <a:rPr>
                <a:sym typeface="+mn-ea"/>
              </a:rPr>
              <a:t>编辑标题</a:t>
            </a:r>
            <a:endParaRPr>
              <a:sym typeface="+mn-ea"/>
            </a:endParaRPr>
          </a:p>
        </p:txBody>
      </p:sp>
      <p:sp>
        <p:nvSpPr>
          <p:cNvPr id="10" name="文本占位符 2"/>
          <p:cNvSpPr/>
          <p:nvPr>
            <p:ph type="body" idx="2" hasCustomPrompt="1"/>
            <p:custDataLst>
              <p:tags r:id="rId12"/>
            </p:custDataLst>
          </p:nvPr>
        </p:nvSpPr>
        <p:spPr>
          <a:xfrm>
            <a:off x="342265" y="4121433"/>
            <a:ext cx="6330302" cy="1431008"/>
          </a:xfrm>
          <a:noFill/>
        </p:spPr>
        <p:txBody>
          <a:bodyPr vert="horz" wrap="square" lIns="101600" tIns="0" rIns="82550" bIns="0" rtlCol="0">
            <a:normAutofit/>
          </a:bodyPr>
          <a:lstStyle>
            <a:lvl1pPr marL="0" marR="0" indent="-228600" algn="l" defTabSz="914400" rtl="0" eaLnBrk="1" fontAlgn="auto" latinLnBrk="0" hangingPunct="1">
              <a:lnSpc>
                <a:spcPct val="150000"/>
              </a:lnSpc>
              <a:spcBef>
                <a:spcPts val="0"/>
              </a:spcBef>
              <a:spcAft>
                <a:spcPts val="1000"/>
              </a:spcAft>
              <a:buClrTx/>
              <a:buSzTx/>
              <a:buFontTx/>
              <a:buNone/>
              <a:defRPr kumimoji="0" lang="zh-CN" altLang="en-US" sz="1600" b="0" i="0" u="none" strike="noStrike" kern="1200" cap="none" spc="0" normalizeH="0" baseline="0" noProof="1" dirty="0">
                <a:solidFill>
                  <a:schemeClr val="lt1"/>
                </a:solidFill>
                <a:uFillTx/>
                <a:latin typeface="Arial" panose="020B0604020202020204" pitchFamily="34" charset="0"/>
                <a:ea typeface="汉仪铁线黑-65简" panose="00020600040101010101" charset="-122"/>
                <a:cs typeface="汉仪中简黑简" panose="00020600040101010101" charset="-122"/>
                <a:sym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
        <p:nvSpPr>
          <p:cNvPr id="11" name="文本占位符 3"/>
          <p:cNvSpPr/>
          <p:nvPr>
            <p:ph type="body" idx="3" hasCustomPrompt="1"/>
            <p:custDataLst>
              <p:tags r:id="rId13"/>
            </p:custDataLst>
          </p:nvPr>
        </p:nvSpPr>
        <p:spPr>
          <a:xfrm>
            <a:off x="342265" y="1886584"/>
            <a:ext cx="3683622" cy="1074704"/>
          </a:xfrm>
          <a:noFill/>
        </p:spPr>
        <p:txBody>
          <a:bodyPr vert="horz" wrap="square" lIns="101600" tIns="0" rIns="82550" bIns="0" rtlCol="0" anchor="b" anchorCtr="0">
            <a:normAutofit/>
          </a:bodyPr>
          <a:lstStyle>
            <a:lvl1pPr marL="0" marR="0" indent="-228600" algn="l" defTabSz="914400" rtl="0" eaLnBrk="1" fontAlgn="auto" latinLnBrk="0" hangingPunct="1">
              <a:lnSpc>
                <a:spcPct val="100000"/>
              </a:lnSpc>
              <a:spcBef>
                <a:spcPts val="0"/>
              </a:spcBef>
              <a:spcAft>
                <a:spcPts val="1000"/>
              </a:spcAft>
              <a:buClrTx/>
              <a:buSzTx/>
              <a:buFontTx/>
              <a:buNone/>
              <a:defRPr kumimoji="0" lang="zh-CN" altLang="en-US" sz="4400" b="0" i="0" u="none" strike="noStrike" kern="1200" cap="none" spc="300" normalizeH="0" baseline="0" noProof="1" dirty="0" err="1">
                <a:solidFill>
                  <a:schemeClr val="lt1"/>
                </a:solidFill>
                <a:uFillTx/>
                <a:latin typeface="Arial" panose="020B0604020202020204" pitchFamily="34" charset="0"/>
                <a:ea typeface="汉仪铁线黑-65简" panose="00020600040101010101" charset="-122"/>
                <a:cs typeface="汉仪铁线黑-65简" panose="00020600040101010101"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8" name="图片 7" descr="未标题-1_画板 1"/>
          <p:cNvPicPr>
            <a:picLocks noChangeAspect="1"/>
          </p:cNvPicPr>
          <p:nvPr>
            <p:custDataLst>
              <p:tags r:id="rId2"/>
            </p:custDataLst>
          </p:nvPr>
        </p:nvPicPr>
        <p:blipFill>
          <a:blip r:embed="rId3"/>
          <a:srcRect t="370" r="281"/>
          <a:stretch>
            <a:fillRect/>
          </a:stretch>
        </p:blipFill>
        <p:spPr>
          <a:xfrm>
            <a:off x="-318" y="0"/>
            <a:ext cx="12192635" cy="6857365"/>
          </a:xfrm>
          <a:prstGeom prst="rect">
            <a:avLst/>
          </a:prstGeom>
        </p:spPr>
      </p:pic>
      <p:pic>
        <p:nvPicPr>
          <p:cNvPr id="6" name="图片 5" descr="未标题-1 [已恢复]_画板 1"/>
          <p:cNvPicPr>
            <a:picLocks noChangeAspect="1"/>
          </p:cNvPicPr>
          <p:nvPr>
            <p:custDataLst>
              <p:tags r:id="rId4"/>
            </p:custDataLst>
          </p:nvPr>
        </p:nvPicPr>
        <p:blipFill>
          <a:blip r:embed="rId5"/>
          <a:srcRect r="77268" b="63031"/>
          <a:stretch>
            <a:fillRect/>
          </a:stretch>
        </p:blipFill>
        <p:spPr>
          <a:xfrm>
            <a:off x="2540" y="0"/>
            <a:ext cx="2197563" cy="2009127"/>
          </a:xfrm>
          <a:prstGeom prst="rect">
            <a:avLst/>
          </a:prstGeom>
        </p:spPr>
      </p:pic>
      <p:pic>
        <p:nvPicPr>
          <p:cNvPr id="7" name="图片 6" descr="未标题-1 [已恢复]_画板 1"/>
          <p:cNvPicPr>
            <a:picLocks noChangeAspect="1"/>
          </p:cNvPicPr>
          <p:nvPr>
            <p:custDataLst>
              <p:tags r:id="rId6"/>
            </p:custDataLst>
          </p:nvPr>
        </p:nvPicPr>
        <p:blipFill>
          <a:blip r:embed="rId5"/>
          <a:srcRect t="67070" r="79313"/>
          <a:stretch>
            <a:fillRect/>
          </a:stretch>
        </p:blipFill>
        <p:spPr>
          <a:xfrm flipH="1">
            <a:off x="9979660" y="4875252"/>
            <a:ext cx="2214879" cy="1982736"/>
          </a:xfrm>
          <a:prstGeom prst="rect">
            <a:avLst/>
          </a:prstGeom>
        </p:spPr>
      </p:pic>
      <p:sp>
        <p:nvSpPr>
          <p:cNvPr id="2" name="标题 1"/>
          <p:cNvSpPr>
            <a:spLocks noGrp="1"/>
          </p:cNvSpPr>
          <p:nvPr>
            <p:ph type="title"/>
            <p:custDataLst>
              <p:tags r:id="rId7"/>
            </p:custDataLst>
          </p:nvPr>
        </p:nvSpPr>
        <p:spPr/>
        <p:txBody>
          <a:bodyPr/>
          <a:lstStyle>
            <a:lvl1pPr>
              <a:defRPr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10" name="图片 9" descr="未标题-1_画板 1"/>
          <p:cNvPicPr>
            <a:picLocks noChangeAspect="1"/>
          </p:cNvPicPr>
          <p:nvPr>
            <p:custDataLst>
              <p:tags r:id="rId2"/>
            </p:custDataLst>
          </p:nvPr>
        </p:nvPicPr>
        <p:blipFill>
          <a:blip r:embed="rId3"/>
          <a:srcRect t="370" r="281"/>
          <a:stretch>
            <a:fillRect/>
          </a:stretch>
        </p:blipFill>
        <p:spPr>
          <a:xfrm>
            <a:off x="-318" y="635"/>
            <a:ext cx="12192635" cy="6857365"/>
          </a:xfrm>
          <a:prstGeom prst="rect">
            <a:avLst/>
          </a:prstGeom>
        </p:spPr>
      </p:pic>
      <p:pic>
        <p:nvPicPr>
          <p:cNvPr id="9" name="图片 8" descr="未标题-1 [已恢复]_画板 1"/>
          <p:cNvPicPr>
            <a:picLocks noChangeAspect="1"/>
          </p:cNvPicPr>
          <p:nvPr>
            <p:custDataLst>
              <p:tags r:id="rId4"/>
            </p:custDataLst>
          </p:nvPr>
        </p:nvPicPr>
        <p:blipFill>
          <a:blip r:embed="rId5"/>
          <a:srcRect r="77268" b="63031"/>
          <a:stretch>
            <a:fillRect/>
          </a:stretch>
        </p:blipFill>
        <p:spPr>
          <a:xfrm>
            <a:off x="2540" y="0"/>
            <a:ext cx="2197563" cy="2009127"/>
          </a:xfrm>
          <a:prstGeom prst="rect">
            <a:avLst/>
          </a:prstGeom>
        </p:spPr>
      </p:pic>
      <p:pic>
        <p:nvPicPr>
          <p:cNvPr id="8" name="图片 7" descr="未标题-1 [已恢复]_画板 1"/>
          <p:cNvPicPr>
            <a:picLocks noChangeAspect="1"/>
          </p:cNvPicPr>
          <p:nvPr>
            <p:custDataLst>
              <p:tags r:id="rId6"/>
            </p:custDataLst>
          </p:nvPr>
        </p:nvPicPr>
        <p:blipFill>
          <a:blip r:embed="rId5"/>
          <a:srcRect t="67070" r="79313"/>
          <a:stretch>
            <a:fillRect/>
          </a:stretch>
        </p:blipFill>
        <p:spPr>
          <a:xfrm flipH="1">
            <a:off x="9979660" y="4875252"/>
            <a:ext cx="2214879" cy="1982736"/>
          </a:xfrm>
          <a:prstGeom prst="rect">
            <a:avLst/>
          </a:prstGeom>
        </p:spPr>
      </p:pic>
      <p:sp>
        <p:nvSpPr>
          <p:cNvPr id="6" name="矩形 5"/>
          <p:cNvSpPr/>
          <p:nvPr>
            <p:custDataLst>
              <p:tags r:id="rId7"/>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 name="标题 1"/>
          <p:cNvSpPr>
            <a:spLocks noGrp="1"/>
          </p:cNvSpPr>
          <p:nvPr>
            <p:ph type="title" hasCustomPrompt="1"/>
            <p:custDataLst>
              <p:tags r:id="rId8"/>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9"/>
            </p:custDataLst>
          </p:nvPr>
        </p:nvSpPr>
        <p:spPr>
          <a:xfrm>
            <a:off x="1281113" y="2163600"/>
            <a:ext cx="9626600" cy="34452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0" name="图片 9" descr="未标题-1_画板 1"/>
          <p:cNvPicPr>
            <a:picLocks noChangeAspect="1"/>
          </p:cNvPicPr>
          <p:nvPr>
            <p:custDataLst>
              <p:tags r:id="rId2"/>
            </p:custDataLst>
          </p:nvPr>
        </p:nvPicPr>
        <p:blipFill>
          <a:blip r:embed="rId3"/>
          <a:srcRect t="370" r="281"/>
          <a:stretch>
            <a:fillRect/>
          </a:stretch>
        </p:blipFill>
        <p:spPr>
          <a:xfrm>
            <a:off x="-318" y="635"/>
            <a:ext cx="12192635" cy="6857365"/>
          </a:xfrm>
          <a:prstGeom prst="rect">
            <a:avLst/>
          </a:prstGeom>
        </p:spPr>
      </p:pic>
      <p:sp>
        <p:nvSpPr>
          <p:cNvPr id="8" name="矩形 7"/>
          <p:cNvSpPr/>
          <p:nvPr>
            <p:custDataLst>
              <p:tags r:id="rId4"/>
            </p:custDataLst>
          </p:nvPr>
        </p:nvSpPr>
        <p:spPr>
          <a:xfrm>
            <a:off x="0" y="-8255"/>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sym typeface="+mn-ea"/>
            </a:endParaRPr>
          </a:p>
        </p:txBody>
      </p:sp>
      <p:pic>
        <p:nvPicPr>
          <p:cNvPr id="6" name="图片 5" descr="未标题-1 [已恢复]_画板 1"/>
          <p:cNvPicPr>
            <a:picLocks noChangeAspect="1"/>
          </p:cNvPicPr>
          <p:nvPr>
            <p:custDataLst>
              <p:tags r:id="rId5"/>
            </p:custDataLst>
          </p:nvPr>
        </p:nvPicPr>
        <p:blipFill>
          <a:blip r:embed="rId6"/>
          <a:srcRect t="67070" r="79313"/>
          <a:stretch>
            <a:fillRect/>
          </a:stretch>
        </p:blipFill>
        <p:spPr>
          <a:xfrm flipH="1">
            <a:off x="10322023" y="5181747"/>
            <a:ext cx="1872504" cy="1676245"/>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汉仪铁线黑-65简" panose="00020600040101010101"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0" name="图片 9" descr="未标题-1_画板 1"/>
          <p:cNvPicPr>
            <a:picLocks noChangeAspect="1"/>
          </p:cNvPicPr>
          <p:nvPr>
            <p:custDataLst>
              <p:tags r:id="rId2"/>
            </p:custDataLst>
          </p:nvPr>
        </p:nvPicPr>
        <p:blipFill>
          <a:blip r:embed="rId3"/>
          <a:srcRect t="370" r="281"/>
          <a:stretch>
            <a:fillRect/>
          </a:stretch>
        </p:blipFill>
        <p:spPr>
          <a:xfrm>
            <a:off x="-318" y="635"/>
            <a:ext cx="12192635" cy="6857365"/>
          </a:xfrm>
          <a:prstGeom prst="rect">
            <a:avLst/>
          </a:prstGeom>
        </p:spPr>
      </p:pic>
      <p:sp>
        <p:nvSpPr>
          <p:cNvPr id="8" name="矩形 7"/>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未标题-1 [已恢复]_画板 1"/>
          <p:cNvPicPr>
            <a:picLocks noChangeAspect="1"/>
          </p:cNvPicPr>
          <p:nvPr>
            <p:custDataLst>
              <p:tags r:id="rId5"/>
            </p:custDataLst>
          </p:nvPr>
        </p:nvPicPr>
        <p:blipFill>
          <a:blip r:embed="rId6"/>
          <a:srcRect t="67070" r="79313"/>
          <a:stretch>
            <a:fillRect/>
          </a:stretch>
        </p:blipFill>
        <p:spPr>
          <a:xfrm flipH="1">
            <a:off x="10616748" y="5445584"/>
            <a:ext cx="1577779" cy="1412411"/>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descr="未标题-1_画板 1"/>
          <p:cNvPicPr>
            <a:picLocks noChangeAspect="1"/>
          </p:cNvPicPr>
          <p:nvPr>
            <p:custDataLst>
              <p:tags r:id="rId2"/>
            </p:custDataLst>
          </p:nvPr>
        </p:nvPicPr>
        <p:blipFill>
          <a:blip r:embed="rId3"/>
          <a:srcRect t="370" r="281"/>
          <a:stretch>
            <a:fillRect/>
          </a:stretch>
        </p:blipFill>
        <p:spPr>
          <a:xfrm>
            <a:off x="-318" y="635"/>
            <a:ext cx="12192635" cy="6857365"/>
          </a:xfrm>
          <a:prstGeom prst="rect">
            <a:avLst/>
          </a:prstGeom>
        </p:spPr>
      </p:pic>
      <p:sp>
        <p:nvSpPr>
          <p:cNvPr id="8" name="矩形 7"/>
          <p:cNvSpPr/>
          <p:nvPr>
            <p:custDataLst>
              <p:tags r:id="rId4"/>
            </p:custDataLst>
          </p:nvPr>
        </p:nvSpPr>
        <p:spPr>
          <a:xfrm>
            <a:off x="0" y="5029836"/>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未标题-1 [已恢复]_画板 1"/>
          <p:cNvPicPr>
            <a:picLocks noChangeAspect="1"/>
          </p:cNvPicPr>
          <p:nvPr>
            <p:custDataLst>
              <p:tags r:id="rId5"/>
            </p:custDataLst>
          </p:nvPr>
        </p:nvPicPr>
        <p:blipFill>
          <a:blip r:embed="rId6"/>
          <a:srcRect r="77268" b="63031"/>
          <a:stretch>
            <a:fillRect/>
          </a:stretch>
        </p:blipFill>
        <p:spPr>
          <a:xfrm>
            <a:off x="2540" y="0"/>
            <a:ext cx="2197563" cy="2009127"/>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0" name="图片 9" descr="未标题-1_画板 1"/>
          <p:cNvPicPr>
            <a:picLocks noChangeAspect="1"/>
          </p:cNvPicPr>
          <p:nvPr>
            <p:custDataLst>
              <p:tags r:id="rId2"/>
            </p:custDataLst>
          </p:nvPr>
        </p:nvPicPr>
        <p:blipFill>
          <a:blip r:embed="rId3"/>
          <a:srcRect t="370" r="281"/>
          <a:stretch>
            <a:fillRect/>
          </a:stretch>
        </p:blipFill>
        <p:spPr>
          <a:xfrm>
            <a:off x="-318" y="635"/>
            <a:ext cx="12192635" cy="6857365"/>
          </a:xfrm>
          <a:prstGeom prst="rect">
            <a:avLst/>
          </a:prstGeom>
        </p:spPr>
      </p:pic>
      <p:sp>
        <p:nvSpPr>
          <p:cNvPr id="8" name="矩形 7"/>
          <p:cNvSpPr/>
          <p:nvPr>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未标题-1 [已恢复]_画板 1"/>
          <p:cNvPicPr>
            <a:picLocks noChangeAspect="1"/>
          </p:cNvPicPr>
          <p:nvPr>
            <p:custDataLst>
              <p:tags r:id="rId5"/>
            </p:custDataLst>
          </p:nvPr>
        </p:nvPicPr>
        <p:blipFill>
          <a:blip r:embed="rId6"/>
          <a:srcRect t="67070" r="79313"/>
          <a:stretch>
            <a:fillRect/>
          </a:stretch>
        </p:blipFill>
        <p:spPr>
          <a:xfrm flipH="1">
            <a:off x="10494793" y="5336401"/>
            <a:ext cx="1699747" cy="1521595"/>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汉仪铁线黑-65简" panose="00020600040101010101" charset="-122"/>
              </a:defRPr>
            </a:lvl1pPr>
            <a:lvl2pPr>
              <a:defRPr baseline="0">
                <a:solidFill>
                  <a:schemeClr val="tx1"/>
                </a:solidFill>
                <a:latin typeface="Arial" panose="020B0604020202020204" pitchFamily="34" charset="0"/>
                <a:ea typeface="汉仪铁线黑-65简" panose="00020600040101010101" charset="-122"/>
              </a:defRPr>
            </a:lvl2pPr>
            <a:lvl3pPr>
              <a:defRPr baseline="0">
                <a:solidFill>
                  <a:schemeClr val="tx1"/>
                </a:solidFill>
                <a:latin typeface="Arial" panose="020B0604020202020204" pitchFamily="34" charset="0"/>
                <a:ea typeface="汉仪铁线黑-65简" panose="00020600040101010101" charset="-122"/>
              </a:defRPr>
            </a:lvl3pPr>
            <a:lvl4pPr>
              <a:defRPr baseline="0">
                <a:solidFill>
                  <a:schemeClr val="tx1"/>
                </a:solidFill>
                <a:latin typeface="Arial" panose="020B0604020202020204" pitchFamily="34" charset="0"/>
                <a:ea typeface="汉仪铁线黑-65简" panose="00020600040101010101" charset="-122"/>
              </a:defRPr>
            </a:lvl4pPr>
            <a:lvl5pPr>
              <a:defRPr baseline="0">
                <a:solidFill>
                  <a:schemeClr val="tx1"/>
                </a:solidFill>
                <a:latin typeface="Arial" panose="020B0604020202020204" pitchFamily="34" charset="0"/>
                <a:ea typeface="汉仪铁线黑-6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10" name="图片 9" descr="未标题-1_画板 1"/>
          <p:cNvPicPr>
            <a:picLocks noChangeAspect="1"/>
          </p:cNvPicPr>
          <p:nvPr>
            <p:custDataLst>
              <p:tags r:id="rId2"/>
            </p:custDataLst>
          </p:nvPr>
        </p:nvPicPr>
        <p:blipFill>
          <a:blip r:embed="rId3"/>
          <a:srcRect t="370" r="281"/>
          <a:stretch>
            <a:fillRect/>
          </a:stretch>
        </p:blipFill>
        <p:spPr>
          <a:xfrm>
            <a:off x="-318" y="0"/>
            <a:ext cx="12192635" cy="6857365"/>
          </a:xfrm>
          <a:prstGeom prst="rect">
            <a:avLst/>
          </a:prstGeom>
        </p:spPr>
      </p:pic>
      <p:sp>
        <p:nvSpPr>
          <p:cNvPr id="9" name="矩形 8"/>
          <p:cNvSpPr/>
          <p:nvPr>
            <p:custDataLst>
              <p:tags r:id="rId4"/>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未标题-1 [已恢复]_画板 1"/>
          <p:cNvPicPr>
            <a:picLocks noChangeAspect="1"/>
          </p:cNvPicPr>
          <p:nvPr>
            <p:custDataLst>
              <p:tags r:id="rId5"/>
            </p:custDataLst>
          </p:nvPr>
        </p:nvPicPr>
        <p:blipFill>
          <a:blip r:embed="rId6"/>
          <a:srcRect r="77268" b="63031"/>
          <a:stretch>
            <a:fillRect/>
          </a:stretch>
        </p:blipFill>
        <p:spPr>
          <a:xfrm>
            <a:off x="2541" y="0"/>
            <a:ext cx="1578018" cy="1442707"/>
          </a:xfrm>
          <a:prstGeom prst="rect">
            <a:avLst/>
          </a:prstGeom>
        </p:spPr>
      </p:pic>
      <p:pic>
        <p:nvPicPr>
          <p:cNvPr id="8" name="图片 7" descr="未标题-1 [已恢复]_画板 1"/>
          <p:cNvPicPr>
            <a:picLocks noChangeAspect="1"/>
          </p:cNvPicPr>
          <p:nvPr>
            <p:custDataLst>
              <p:tags r:id="rId7"/>
            </p:custDataLst>
          </p:nvPr>
        </p:nvPicPr>
        <p:blipFill>
          <a:blip r:embed="rId6"/>
          <a:srcRect t="67070" r="79313"/>
          <a:stretch>
            <a:fillRect/>
          </a:stretch>
        </p:blipFill>
        <p:spPr>
          <a:xfrm flipH="1">
            <a:off x="10535444" y="5372795"/>
            <a:ext cx="1659095" cy="1485204"/>
          </a:xfrm>
          <a:prstGeom prst="rect">
            <a:avLst/>
          </a:prstGeom>
        </p:spPr>
      </p:pic>
      <p:sp>
        <p:nvSpPr>
          <p:cNvPr id="2" name="标题 1"/>
          <p:cNvSpPr>
            <a:spLocks noGrp="1"/>
          </p:cNvSpPr>
          <p:nvPr>
            <p:ph type="title" hasCustomPrompt="1"/>
            <p:custDataLst>
              <p:tags r:id="rId8"/>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汉仪铁线黑-65简" panose="00020600040101010101"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汉仪铁线黑-65简"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AA4E4D15-D520-4C48-B6BB-DDD7084F5A52}"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36511616-1365-414E-9A95-DDA566F17521}"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56.xml"/><Relationship Id="rId23" Type="http://schemas.openxmlformats.org/officeDocument/2006/relationships/tags" Target="../tags/tag155.xml"/><Relationship Id="rId22" Type="http://schemas.openxmlformats.org/officeDocument/2006/relationships/tags" Target="../tags/tag154.xml"/><Relationship Id="rId21" Type="http://schemas.openxmlformats.org/officeDocument/2006/relationships/tags" Target="../tags/tag153.xml"/><Relationship Id="rId20" Type="http://schemas.openxmlformats.org/officeDocument/2006/relationships/tags" Target="../tags/tag152.xml"/><Relationship Id="rId2" Type="http://schemas.openxmlformats.org/officeDocument/2006/relationships/slideLayout" Target="../slideLayouts/slideLayout13.xml"/><Relationship Id="rId19" Type="http://schemas.openxmlformats.org/officeDocument/2006/relationships/tags" Target="../tags/tag151.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5" Type="http://schemas.openxmlformats.org/officeDocument/2006/relationships/theme" Target="../theme/theme3.xml"/><Relationship Id="rId24" Type="http://schemas.openxmlformats.org/officeDocument/2006/relationships/tags" Target="../tags/tag313.xml"/><Relationship Id="rId23" Type="http://schemas.openxmlformats.org/officeDocument/2006/relationships/tags" Target="../tags/tag312.xml"/><Relationship Id="rId22" Type="http://schemas.openxmlformats.org/officeDocument/2006/relationships/tags" Target="../tags/tag311.xml"/><Relationship Id="rId21" Type="http://schemas.openxmlformats.org/officeDocument/2006/relationships/tags" Target="../tags/tag310.xml"/><Relationship Id="rId20" Type="http://schemas.openxmlformats.org/officeDocument/2006/relationships/tags" Target="../tags/tag309.xml"/><Relationship Id="rId2" Type="http://schemas.openxmlformats.org/officeDocument/2006/relationships/slideLayout" Target="../slideLayouts/slideLayout31.xml"/><Relationship Id="rId19" Type="http://schemas.openxmlformats.org/officeDocument/2006/relationships/tags" Target="../tags/tag308.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E4D15-D520-4C48-B6BB-DDD7084F5A52}"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11616-1365-414E-9A95-DDA566F17521}"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汉仪楷体S" charset="0"/>
                <a:cs typeface="汉仪楷体S"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汉仪楷体S" charset="0"/>
                <a:cs typeface="汉仪楷体S" charset="0"/>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汉仪楷体S" charset="0"/>
                <a:cs typeface="汉仪楷体S" charset="0"/>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汉仪楷体S" charset="0"/>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楷体S" charset="0"/>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汉仪楷体S" charset="0"/>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楷体S" charset="0"/>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楷体S" charset="0"/>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楷体S"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lt1">
                    <a:tint val="75000"/>
                  </a:schemeClr>
                </a:solidFill>
                <a:latin typeface="Arial" panose="020B0604020202020204" pitchFamily="34" charset="0"/>
                <a:ea typeface="汉仪铁线黑-65简" panose="00020600040101010101" charset="-122"/>
                <a:cs typeface="汉仪铁线黑-65简" panose="00020600040101010101" charset="-122"/>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lt1"/>
          </a:solidFill>
          <a:uFillTx/>
          <a:latin typeface="Arial" panose="020B0604020202020204" pitchFamily="34" charset="0"/>
          <a:ea typeface="汉仪铁线黑-65简" panose="00020600040101010101"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Arial" panose="020B0604020202020204" pitchFamily="34" charset="0"/>
          <a:ea typeface="汉仪铁线黑-65简"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lt1"/>
          </a:solidFill>
          <a:uFillTx/>
          <a:latin typeface="Arial" panose="020B0604020202020204" pitchFamily="34" charset="0"/>
          <a:ea typeface="汉仪铁线黑-65简" panose="00020600040101010101"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Arial" panose="020B0604020202020204" pitchFamily="34" charset="0"/>
          <a:ea typeface="汉仪铁线黑-65简" panose="00020600040101010101"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Arial" panose="020B0604020202020204" pitchFamily="34" charset="0"/>
          <a:ea typeface="汉仪铁线黑-65简" panose="00020600040101010101"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lt1"/>
          </a:solidFill>
          <a:uFillTx/>
          <a:latin typeface="Arial" panose="020B0604020202020204" pitchFamily="34" charset="0"/>
          <a:ea typeface="汉仪铁线黑-65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321.xml"/><Relationship Id="rId7" Type="http://schemas.openxmlformats.org/officeDocument/2006/relationships/tags" Target="../tags/tag320.xml"/><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svg"/><Relationship Id="rId7" Type="http://schemas.openxmlformats.org/officeDocument/2006/relationships/image" Target="../media/image57.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image" Target="../media/image52.svg"/><Relationship Id="rId11" Type="http://schemas.openxmlformats.org/officeDocument/2006/relationships/slideLayout" Target="../slideLayouts/slideLayout2.xml"/><Relationship Id="rId10" Type="http://schemas.openxmlformats.org/officeDocument/2006/relationships/image" Target="../media/image60.svg"/><Relationship Id="rId1"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jpeg"/></Relationships>
</file>

<file path=ppt/slides/_rels/slide2.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tags" Target="../tags/tag329.xml"/><Relationship Id="rId7" Type="http://schemas.openxmlformats.org/officeDocument/2006/relationships/tags" Target="../tags/tag328.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6" Type="http://schemas.openxmlformats.org/officeDocument/2006/relationships/slideLayout" Target="../slideLayouts/slideLayout35.xml"/><Relationship Id="rId15" Type="http://schemas.openxmlformats.org/officeDocument/2006/relationships/tags" Target="../tags/tag336.xml"/><Relationship Id="rId14" Type="http://schemas.openxmlformats.org/officeDocument/2006/relationships/tags" Target="../tags/tag335.xml"/><Relationship Id="rId13" Type="http://schemas.openxmlformats.org/officeDocument/2006/relationships/tags" Target="../tags/tag334.xml"/><Relationship Id="rId12" Type="http://schemas.openxmlformats.org/officeDocument/2006/relationships/tags" Target="../tags/tag333.xml"/><Relationship Id="rId11" Type="http://schemas.openxmlformats.org/officeDocument/2006/relationships/tags" Target="../tags/tag332.xml"/><Relationship Id="rId10" Type="http://schemas.openxmlformats.org/officeDocument/2006/relationships/tags" Target="../tags/tag331.xml"/><Relationship Id="rId1" Type="http://schemas.openxmlformats.org/officeDocument/2006/relationships/tags" Target="../tags/tag32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7.png"/><Relationship Id="rId7" Type="http://schemas.openxmlformats.org/officeDocument/2006/relationships/image" Target="../media/image76.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tags" Target="../tags/tag351.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53.xml"/><Relationship Id="rId2" Type="http://schemas.openxmlformats.org/officeDocument/2006/relationships/image" Target="../media/image79.png"/><Relationship Id="rId1" Type="http://schemas.openxmlformats.org/officeDocument/2006/relationships/image" Target="../media/image78.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tags" Target="../tags/tag354.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2.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359.xml"/><Relationship Id="rId1" Type="http://schemas.openxmlformats.org/officeDocument/2006/relationships/tags" Target="../tags/tag3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61.xml"/><Relationship Id="rId1" Type="http://schemas.openxmlformats.org/officeDocument/2006/relationships/tags" Target="../tags/tag360.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9" Type="http://schemas.openxmlformats.org/officeDocument/2006/relationships/image" Target="../media/image102.svg"/><Relationship Id="rId8" Type="http://schemas.openxmlformats.org/officeDocument/2006/relationships/image" Target="../media/image101.png"/><Relationship Id="rId7" Type="http://schemas.openxmlformats.org/officeDocument/2006/relationships/image" Target="../media/image100.svg"/><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3" Type="http://schemas.openxmlformats.org/officeDocument/2006/relationships/image" Target="../media/image96.svg"/><Relationship Id="rId2" Type="http://schemas.openxmlformats.org/officeDocument/2006/relationships/image" Target="../media/image95.png"/><Relationship Id="rId10" Type="http://schemas.openxmlformats.org/officeDocument/2006/relationships/slideLayout" Target="../slideLayouts/slideLayout2.xml"/><Relationship Id="rId1" Type="http://schemas.openxmlformats.org/officeDocument/2006/relationships/image" Target="../media/image94.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03.png"/><Relationship Id="rId2" Type="http://schemas.openxmlformats.org/officeDocument/2006/relationships/image" Target="../media/image87.png"/><Relationship Id="rId1" Type="http://schemas.openxmlformats.org/officeDocument/2006/relationships/image" Target="../media/image8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05.png"/><Relationship Id="rId1" Type="http://schemas.openxmlformats.org/officeDocument/2006/relationships/image" Target="../media/image104.png"/></Relationships>
</file>

<file path=ppt/slides/_rels/slide44.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tags" Target="../tags/tag362.xml"/><Relationship Id="rId4" Type="http://schemas.openxmlformats.org/officeDocument/2006/relationships/image" Target="../media/image108.wmf"/><Relationship Id="rId3" Type="http://schemas.openxmlformats.org/officeDocument/2006/relationships/oleObject" Target="../embeddings/oleObject1.bin"/><Relationship Id="rId2" Type="http://schemas.openxmlformats.org/officeDocument/2006/relationships/image" Target="../media/image107.png"/><Relationship Id="rId1"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3.xml"/><Relationship Id="rId1" Type="http://schemas.openxmlformats.org/officeDocument/2006/relationships/image" Target="../media/image109.GIF"/></Relationships>
</file>

<file path=ppt/slides/_rels/slide5.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0" Type="http://schemas.openxmlformats.org/officeDocument/2006/relationships/slideLayout" Target="../slideLayouts/slideLayout4.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custDataLst>
              <p:tags r:id="rId1"/>
            </p:custDataLst>
          </p:nvPr>
        </p:nvGrpSpPr>
        <p:grpSpPr>
          <a:xfrm>
            <a:off x="1172209" y="973585"/>
            <a:ext cx="566420" cy="124460"/>
            <a:chOff x="2186" y="2928"/>
            <a:chExt cx="892" cy="196"/>
          </a:xfrm>
        </p:grpSpPr>
        <p:sp>
          <p:nvSpPr>
            <p:cNvPr id="25" name="椭圆 24"/>
            <p:cNvSpPr/>
            <p:nvPr>
              <p:custDataLst>
                <p:tags r:id="rId2"/>
              </p:custDataLst>
            </p:nvPr>
          </p:nvSpPr>
          <p:spPr>
            <a:xfrm>
              <a:off x="2186" y="2932"/>
              <a:ext cx="188" cy="188"/>
            </a:xfrm>
            <a:prstGeom prst="ellipse">
              <a:avLst/>
            </a:prstGeom>
            <a:extLst>
              <a:ext uri="{909E8E84-426E-40DD-AFC4-6F175D3DCCD1}">
                <a14:hiddenFill xmlns:a14="http://schemas.microsoft.com/office/drawing/2010/main">
                  <a:solidFill>
                    <a:schemeClr val="accent1"/>
                  </a:solidFill>
                </a14:hiddenFill>
              </a:ext>
            </a:extLst>
          </p:spPr>
          <p:style>
            <a:lnRef idx="2">
              <a:schemeClr val="dk1">
                <a:shade val="50000"/>
              </a:schemeClr>
            </a:lnRef>
            <a:fillRef idx="1">
              <a:schemeClr val="dk1"/>
            </a:fillRef>
            <a:effectRef idx="0">
              <a:schemeClr val="dk1"/>
            </a:effectRef>
            <a:fontRef idx="minor">
              <a:schemeClr val="lt1"/>
            </a:fontRef>
          </p:style>
          <p:txBody>
            <a:bodyPr wrap="square" rtlCol="0" anchor="ctr">
              <a:normAutofit/>
            </a:bodyPr>
            <a:p>
              <a:pPr algn="ctr"/>
              <a:endParaRPr lang="zh-CN" altLang="en-US">
                <a:solidFill>
                  <a:schemeClr val="lt1"/>
                </a:solidFill>
                <a:latin typeface="Times New Roman" panose="02020603050405020304" charset="0"/>
                <a:ea typeface="汉仪楷体S" charset="0"/>
                <a:cs typeface="汉仪楷体S" charset="0"/>
              </a:endParaRPr>
            </a:p>
          </p:txBody>
        </p:sp>
        <p:sp>
          <p:nvSpPr>
            <p:cNvPr id="26" name="椭圆 25"/>
            <p:cNvSpPr/>
            <p:nvPr>
              <p:custDataLst>
                <p:tags r:id="rId3"/>
              </p:custDataLst>
            </p:nvPr>
          </p:nvSpPr>
          <p:spPr>
            <a:xfrm>
              <a:off x="2538" y="2928"/>
              <a:ext cx="188" cy="188"/>
            </a:xfrm>
            <a:prstGeom prst="ellipse">
              <a:avLst/>
            </a:prstGeom>
            <a:extLst>
              <a:ext uri="{909E8E84-426E-40DD-AFC4-6F175D3DCCD1}">
                <a14:hiddenFill xmlns:a14="http://schemas.microsoft.com/office/drawing/2010/main">
                  <a:solidFill>
                    <a:schemeClr val="accent1"/>
                  </a:solidFill>
                </a14:hiddenFill>
              </a:ext>
            </a:extLst>
          </p:spPr>
          <p:style>
            <a:lnRef idx="2">
              <a:schemeClr val="dk1">
                <a:shade val="50000"/>
              </a:schemeClr>
            </a:lnRef>
            <a:fillRef idx="1">
              <a:schemeClr val="dk1"/>
            </a:fillRef>
            <a:effectRef idx="0">
              <a:schemeClr val="dk1"/>
            </a:effectRef>
            <a:fontRef idx="minor">
              <a:schemeClr val="lt1"/>
            </a:fontRef>
          </p:style>
          <p:txBody>
            <a:bodyPr wrap="square" rtlCol="0" anchor="ctr">
              <a:normAutofit/>
            </a:bodyPr>
            <a:p>
              <a:pPr algn="ctr"/>
              <a:endParaRPr lang="zh-CN" altLang="en-US">
                <a:solidFill>
                  <a:schemeClr val="lt1"/>
                </a:solidFill>
                <a:latin typeface="Times New Roman" panose="02020603050405020304" charset="0"/>
                <a:ea typeface="汉仪楷体S" charset="0"/>
                <a:cs typeface="汉仪楷体S" charset="0"/>
              </a:endParaRPr>
            </a:p>
          </p:txBody>
        </p:sp>
        <p:sp>
          <p:nvSpPr>
            <p:cNvPr id="27" name="椭圆 26"/>
            <p:cNvSpPr/>
            <p:nvPr>
              <p:custDataLst>
                <p:tags r:id="rId4"/>
              </p:custDataLst>
            </p:nvPr>
          </p:nvSpPr>
          <p:spPr>
            <a:xfrm>
              <a:off x="2890" y="2936"/>
              <a:ext cx="188" cy="188"/>
            </a:xfrm>
            <a:prstGeom prst="ellipse">
              <a:avLst/>
            </a:prstGeom>
            <a:extLst>
              <a:ext uri="{909E8E84-426E-40DD-AFC4-6F175D3DCCD1}">
                <a14:hiddenFill xmlns:a14="http://schemas.microsoft.com/office/drawing/2010/main">
                  <a:solidFill>
                    <a:schemeClr val="accent1"/>
                  </a:solidFill>
                </a14:hiddenFill>
              </a:ext>
            </a:extLst>
          </p:spPr>
          <p:style>
            <a:lnRef idx="2">
              <a:schemeClr val="dk1">
                <a:shade val="50000"/>
              </a:schemeClr>
            </a:lnRef>
            <a:fillRef idx="1">
              <a:schemeClr val="dk1"/>
            </a:fillRef>
            <a:effectRef idx="0">
              <a:schemeClr val="dk1"/>
            </a:effectRef>
            <a:fontRef idx="minor">
              <a:schemeClr val="lt1"/>
            </a:fontRef>
          </p:style>
          <p:txBody>
            <a:bodyPr wrap="square" rtlCol="0" anchor="ctr">
              <a:normAutofit/>
            </a:bodyPr>
            <a:p>
              <a:pPr algn="ctr"/>
              <a:endParaRPr lang="zh-CN" altLang="en-US" dirty="0">
                <a:solidFill>
                  <a:schemeClr val="lt1"/>
                </a:solidFill>
                <a:latin typeface="Times New Roman" panose="02020603050405020304" charset="0"/>
                <a:ea typeface="汉仪楷体S" charset="0"/>
                <a:cs typeface="汉仪楷体S" charset="0"/>
              </a:endParaRPr>
            </a:p>
          </p:txBody>
        </p:sp>
      </p:grpSp>
      <p:sp>
        <p:nvSpPr>
          <p:cNvPr id="6" name="标题 5"/>
          <p:cNvSpPr/>
          <p:nvPr>
            <p:ph type="ctrTitle" idx="2"/>
            <p:custDataLst>
              <p:tags r:id="rId5"/>
            </p:custDataLst>
          </p:nvPr>
        </p:nvSpPr>
        <p:spPr>
          <a:xfrm>
            <a:off x="997585" y="1918335"/>
            <a:ext cx="6309995" cy="1968500"/>
          </a:xfrm>
        </p:spPr>
        <p:txBody>
          <a:bodyPr/>
          <a:p>
            <a:r>
              <a:rPr kumimoji="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验证码识别技术</a:t>
            </a:r>
            <a:br>
              <a:rPr kumimoji="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br>
            <a:r>
              <a:rPr kumimoji="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研究进度报告</a:t>
            </a:r>
            <a:endParaRPr kumimoji="1" lang="zh-CN" altLang="en-US">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7" name="副标题 6"/>
          <p:cNvSpPr/>
          <p:nvPr>
            <p:ph type="subTitle" idx="3"/>
            <p:custDataLst>
              <p:tags r:id="rId6"/>
            </p:custDataLst>
          </p:nvPr>
        </p:nvSpPr>
        <p:spPr>
          <a:xfrm>
            <a:off x="1042034" y="1195835"/>
            <a:ext cx="5199177" cy="625366"/>
          </a:xfrm>
        </p:spPr>
        <p:txBody>
          <a:bodyPr/>
          <a:p>
            <a:r>
              <a:rPr lang="en-US" altLang="zh-CN" sz="2400" b="1" spc="0">
                <a:solidFill>
                  <a:schemeClr val="tx1">
                    <a:lumMod val="85000"/>
                    <a:lumOff val="15000"/>
                  </a:schemeClr>
                </a:solidFill>
                <a:uFillTx/>
                <a:latin typeface="黑体" panose="02010609060101010101" charset="-122"/>
                <a:ea typeface="黑体" panose="02010609060101010101" charset="-122"/>
                <a:cs typeface="黑体" panose="02010609060101010101" charset="-122"/>
              </a:rPr>
              <a:t>973</a:t>
            </a:r>
            <a:r>
              <a:rPr sz="2400" b="1" spc="0">
                <a:solidFill>
                  <a:schemeClr val="tx1">
                    <a:lumMod val="85000"/>
                    <a:lumOff val="15000"/>
                  </a:schemeClr>
                </a:solidFill>
                <a:uFillTx/>
                <a:latin typeface="黑体" panose="02010609060101010101" charset="-122"/>
                <a:ea typeface="黑体" panose="02010609060101010101" charset="-122"/>
                <a:cs typeface="黑体" panose="02010609060101010101" charset="-122"/>
              </a:rPr>
              <a:t>重点专项关键技术研究</a:t>
            </a:r>
            <a:endParaRPr sz="2400" b="1" spc="0">
              <a:solidFill>
                <a:schemeClr val="tx1">
                  <a:lumMod val="85000"/>
                  <a:lumOff val="15000"/>
                </a:schemeClr>
              </a:solidFill>
              <a:uFillTx/>
              <a:latin typeface="黑体" panose="02010609060101010101" charset="-122"/>
              <a:ea typeface="黑体" panose="02010609060101010101" charset="-122"/>
              <a:cs typeface="黑体" panose="02010609060101010101" charset="-122"/>
            </a:endParaRPr>
          </a:p>
        </p:txBody>
      </p:sp>
      <p:sp>
        <p:nvSpPr>
          <p:cNvPr id="8" name="文本占位符 7"/>
          <p:cNvSpPr/>
          <p:nvPr>
            <p:ph type="body" idx="4"/>
            <p:custDataLst>
              <p:tags r:id="rId7"/>
            </p:custDataLst>
          </p:nvPr>
        </p:nvSpPr>
        <p:spPr>
          <a:xfrm>
            <a:off x="1172210" y="3983990"/>
            <a:ext cx="2658745" cy="911860"/>
          </a:xfrm>
        </p:spPr>
        <p:txBody>
          <a:bodyPr anchor="ctr" anchorCtr="0"/>
          <a:p>
            <a:r>
              <a:rPr lang="zh-CN" altLang="en-US" sz="2400" b="1">
                <a:solidFill>
                  <a:schemeClr val="dk1">
                    <a:lumMod val="85000"/>
                    <a:lumOff val="15000"/>
                  </a:schemeClr>
                </a:solidFill>
                <a:latin typeface="幼圆" panose="02010509060101010101" charset="-122"/>
                <a:ea typeface="幼圆" panose="02010509060101010101" charset="-122"/>
                <a:cs typeface="幼圆" panose="02010509060101010101" charset="-122"/>
              </a:rPr>
              <a:t>郝伟，邢少博</a:t>
            </a:r>
            <a:endParaRPr lang="zh-CN" altLang="en-US" sz="2400" b="1">
              <a:solidFill>
                <a:schemeClr val="dk1">
                  <a:lumMod val="85000"/>
                  <a:lumOff val="15000"/>
                </a:schemeClr>
              </a:solidFill>
              <a:latin typeface="幼圆" panose="02010509060101010101" charset="-122"/>
              <a:ea typeface="幼圆" panose="02010509060101010101" charset="-122"/>
              <a:cs typeface="幼圆" panose="02010509060101010101" charset="-122"/>
            </a:endParaRPr>
          </a:p>
          <a:p>
            <a:r>
              <a:rPr lang="en-US" altLang="zh-CN" sz="2000" b="1">
                <a:solidFill>
                  <a:schemeClr val="dk1">
                    <a:lumMod val="85000"/>
                    <a:lumOff val="15000"/>
                  </a:schemeClr>
                </a:solidFill>
                <a:latin typeface="幼圆" panose="02010509060101010101" charset="-122"/>
                <a:ea typeface="幼圆" panose="02010509060101010101" charset="-122"/>
                <a:cs typeface="幼圆" panose="02010509060101010101" charset="-122"/>
              </a:rPr>
              <a:t>2022/12/01</a:t>
            </a:r>
            <a:endParaRPr lang="en-US" altLang="zh-CN" sz="2000" b="1">
              <a:solidFill>
                <a:schemeClr val="dk1">
                  <a:lumMod val="85000"/>
                  <a:lumOff val="15000"/>
                </a:schemeClr>
              </a:solidFill>
              <a:latin typeface="幼圆" panose="02010509060101010101" charset="-122"/>
              <a:ea typeface="幼圆" panose="02010509060101010101" charset="-122"/>
              <a:cs typeface="幼圆" panose="02010509060101010101" charset="-122"/>
            </a:endParaRPr>
          </a:p>
        </p:txBody>
      </p:sp>
      <p:sp>
        <p:nvSpPr>
          <p:cNvPr id="3" name="文本框 2"/>
          <p:cNvSpPr txBox="1"/>
          <p:nvPr/>
        </p:nvSpPr>
        <p:spPr>
          <a:xfrm>
            <a:off x="1172210" y="5189855"/>
            <a:ext cx="4064000" cy="368300"/>
          </a:xfrm>
          <a:prstGeom prst="rect">
            <a:avLst/>
          </a:prstGeom>
          <a:noFill/>
        </p:spPr>
        <p:txBody>
          <a:bodyPr wrap="square" rtlCol="0">
            <a:spAutoFit/>
          </a:bodyPr>
          <a:p>
            <a:pPr algn="l"/>
            <a:r>
              <a:rPr lang="zh-CN" altLang="en-US"/>
              <a:t>北京华云安信息技术有限公司</a:t>
            </a:r>
            <a:endParaRPr lang="zh-CN" altLang="en-US"/>
          </a:p>
        </p:txBody>
      </p:sp>
    </p:spTree>
    <p:custDataLst>
      <p:tags r:id="rId8"/>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主要技术难点：全局干扰</a:t>
            </a:r>
            <a:r>
              <a:rPr lang="en-US" altLang="zh-CN" sz="3200" b="1">
                <a:latin typeface="微软雅黑" panose="020B0503020204020204" charset="-122"/>
                <a:ea typeface="微软雅黑" panose="020B0503020204020204" charset="-122"/>
                <a:cs typeface="微软雅黑" panose="020B0503020204020204" charset="-122"/>
                <a:sym typeface="+mn-ea"/>
              </a:rPr>
              <a:t>(1)</a:t>
            </a:r>
            <a:endParaRPr lang="zh-CN" altLang="en-US" sz="3200" b="1">
              <a:latin typeface="微软雅黑" panose="020B0503020204020204" charset="-122"/>
              <a:ea typeface="微软雅黑" panose="020B0503020204020204" charset="-122"/>
              <a:cs typeface="微软雅黑" panose="020B0503020204020204" charset="-122"/>
            </a:endParaRPr>
          </a:p>
        </p:txBody>
      </p:sp>
      <p:pic>
        <p:nvPicPr>
          <p:cNvPr id="4" name="图片 3" descr="upload_post_object_v2_793533723"/>
          <p:cNvPicPr>
            <a:picLocks noChangeAspect="1"/>
          </p:cNvPicPr>
          <p:nvPr/>
        </p:nvPicPr>
        <p:blipFill>
          <a:blip r:embed="rId1"/>
          <a:stretch>
            <a:fillRect/>
          </a:stretch>
        </p:blipFill>
        <p:spPr>
          <a:xfrm>
            <a:off x="1255577" y="2477135"/>
            <a:ext cx="2443480" cy="603250"/>
          </a:xfrm>
          <a:prstGeom prst="rect">
            <a:avLst/>
          </a:prstGeom>
          <a:ln w="6350" cmpd="sng">
            <a:solidFill>
              <a:schemeClr val="tx1">
                <a:alpha val="100000"/>
              </a:schemeClr>
            </a:solidFill>
            <a:prstDash val="solid"/>
            <a:miter lim="800000"/>
            <a:headEnd/>
            <a:tailEnd/>
          </a:ln>
          <a:effectLst>
            <a:outerShdw blurRad="50800" dist="38100" dir="2700000" algn="tl" rotWithShape="0">
              <a:prstClr val="black">
                <a:alpha val="40000"/>
              </a:prstClr>
            </a:outerShdw>
          </a:effectLst>
        </p:spPr>
      </p:pic>
      <p:pic>
        <p:nvPicPr>
          <p:cNvPr id="5" name="图片 4" descr="upload_post_object_v2_566946339"/>
          <p:cNvPicPr>
            <a:picLocks noChangeAspect="1"/>
          </p:cNvPicPr>
          <p:nvPr/>
        </p:nvPicPr>
        <p:blipFill>
          <a:blip r:embed="rId2"/>
          <a:stretch>
            <a:fillRect/>
          </a:stretch>
        </p:blipFill>
        <p:spPr>
          <a:xfrm>
            <a:off x="4692197" y="2477135"/>
            <a:ext cx="2443480" cy="603250"/>
          </a:xfrm>
          <a:prstGeom prst="rect">
            <a:avLst/>
          </a:prstGeom>
          <a:ln w="6350" cmpd="sng">
            <a:solidFill>
              <a:schemeClr val="tx1">
                <a:alpha val="100000"/>
              </a:schemeClr>
            </a:solidFill>
            <a:prstDash val="solid"/>
            <a:miter lim="800000"/>
            <a:headEnd/>
            <a:tailEnd/>
          </a:ln>
          <a:effectLst>
            <a:outerShdw blurRad="50800" dist="38100" dir="2700000" algn="tl" rotWithShape="0">
              <a:prstClr val="black">
                <a:alpha val="40000"/>
              </a:prstClr>
            </a:outerShdw>
          </a:effectLst>
        </p:spPr>
      </p:pic>
      <p:sp>
        <p:nvSpPr>
          <p:cNvPr id="7" name="文本框 6"/>
          <p:cNvSpPr txBox="1"/>
          <p:nvPr userDrawn="1"/>
        </p:nvSpPr>
        <p:spPr>
          <a:xfrm>
            <a:off x="705485" y="1203325"/>
            <a:ext cx="11104880" cy="1021715"/>
          </a:xfrm>
          <a:prstGeom prst="rect">
            <a:avLst/>
          </a:prstGeom>
        </p:spPr>
        <p:txBody>
          <a:bodyPr wrap="square" rtlCol="0" anchor="ctr">
            <a:noAutofit/>
          </a:bodyPr>
          <a:p>
            <a:pPr marL="342900" indent="-342900" algn="l">
              <a:lnSpc>
                <a:spcPct val="120000"/>
              </a:lnSpc>
              <a:buChar char="•"/>
            </a:pPr>
            <a:r>
              <a:rPr lang="zh-CN" altLang="en-US" sz="2000" b="1">
                <a:latin typeface="微软雅黑" panose="020B0503020204020204" charset="-122"/>
                <a:ea typeface="微软雅黑" panose="020B0503020204020204" charset="-122"/>
                <a:cs typeface="微软雅黑" panose="020B0503020204020204" charset="-122"/>
              </a:rPr>
              <a:t>颜色干扰</a:t>
            </a:r>
            <a:endParaRPr lang="zh-CN" altLang="en-US" sz="2000" b="1">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颜色干扰技术通常会将验证码图片中的文本和验证码图片中的背景的颜色设置成相同的颜色集，以此达到迷惑验证码破解者的目的。</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9" name="图片 8" descr="upload_post_object_v2_730427349"/>
          <p:cNvPicPr>
            <a:picLocks noChangeAspect="1"/>
          </p:cNvPicPr>
          <p:nvPr/>
        </p:nvPicPr>
        <p:blipFill>
          <a:blip r:embed="rId3"/>
          <a:stretch>
            <a:fillRect/>
          </a:stretch>
        </p:blipFill>
        <p:spPr>
          <a:xfrm>
            <a:off x="988877" y="5199311"/>
            <a:ext cx="2443480" cy="603250"/>
          </a:xfrm>
          <a:prstGeom prst="rect">
            <a:avLst/>
          </a:prstGeom>
          <a:ln w="6350" cmpd="sng">
            <a:solidFill>
              <a:schemeClr val="tx1">
                <a:alpha val="100000"/>
              </a:schemeClr>
            </a:solidFill>
            <a:prstDash val="solid"/>
            <a:miter lim="800000"/>
            <a:headEnd/>
            <a:tailEnd/>
          </a:ln>
          <a:effectLst>
            <a:outerShdw blurRad="50800" dist="38100" dir="2700000" algn="tl" rotWithShape="0">
              <a:prstClr val="black">
                <a:alpha val="40000"/>
              </a:prstClr>
            </a:outerShdw>
          </a:effectLst>
        </p:spPr>
      </p:pic>
      <p:sp>
        <p:nvSpPr>
          <p:cNvPr id="23" name="文本框 22"/>
          <p:cNvSpPr txBox="1"/>
          <p:nvPr userDrawn="1"/>
        </p:nvSpPr>
        <p:spPr>
          <a:xfrm>
            <a:off x="705485" y="3507740"/>
            <a:ext cx="6430010" cy="1657985"/>
          </a:xfrm>
          <a:prstGeom prst="rect">
            <a:avLst/>
          </a:prstGeom>
        </p:spPr>
        <p:txBody>
          <a:bodyPr wrap="square" rtlCol="0" anchor="t">
            <a:noAutofit/>
          </a:bodyPr>
          <a:p>
            <a:pPr marL="342900" indent="-342900" algn="l">
              <a:lnSpc>
                <a:spcPct val="120000"/>
              </a:lnSpc>
              <a:buChar char="•"/>
            </a:pPr>
            <a:r>
              <a:rPr lang="zh-CN" altLang="en-US" sz="2000" b="1">
                <a:latin typeface="微软雅黑" panose="020B0503020204020204" charset="-122"/>
                <a:ea typeface="微软雅黑" panose="020B0503020204020204" charset="-122"/>
                <a:cs typeface="微软雅黑" panose="020B0503020204020204" charset="-122"/>
              </a:rPr>
              <a:t>背景干扰</a:t>
            </a:r>
            <a:endParaRPr lang="zh-CN" altLang="en-US" sz="2000" b="1">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背景干扰是使用复杂的背景噪声作为验证码图片的背景，</a:t>
            </a: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比如在验证码背景中添加密集的黑色小斑点、向验证码</a:t>
            </a: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图片的背景中添加符号或者文本等。</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4" name="图片 23" descr="upload_post_object_v2_542579266"/>
          <p:cNvPicPr>
            <a:picLocks noChangeAspect="1"/>
          </p:cNvPicPr>
          <p:nvPr/>
        </p:nvPicPr>
        <p:blipFill>
          <a:blip r:embed="rId4"/>
          <a:stretch>
            <a:fillRect/>
          </a:stretch>
        </p:blipFill>
        <p:spPr>
          <a:xfrm>
            <a:off x="4001135" y="5184140"/>
            <a:ext cx="2443480" cy="603250"/>
          </a:xfrm>
          <a:prstGeom prst="rect">
            <a:avLst/>
          </a:prstGeom>
          <a:ln w="6350" cmpd="sng">
            <a:solidFill>
              <a:schemeClr val="tx1">
                <a:alpha val="100000"/>
              </a:schemeClr>
            </a:solidFill>
            <a:prstDash val="solid"/>
            <a:miter lim="800000"/>
            <a:headEnd/>
            <a:tailEnd/>
          </a:ln>
          <a:effectLst>
            <a:outerShdw blurRad="50800" dist="38100" dir="2700000" algn="tl" rotWithShape="0">
              <a:prstClr val="black">
                <a:alpha val="40000"/>
              </a:prstClr>
            </a:outerShdw>
          </a:effectLst>
        </p:spPr>
      </p:pic>
      <p:sp>
        <p:nvSpPr>
          <p:cNvPr id="2" name="矩形 1"/>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5"/>
          <a:stretch>
            <a:fillRect/>
          </a:stretch>
        </p:blipFill>
        <p:spPr>
          <a:xfrm>
            <a:off x="8128182" y="2477135"/>
            <a:ext cx="2443480" cy="603250"/>
          </a:xfrm>
          <a:prstGeom prst="rect">
            <a:avLst/>
          </a:prstGeom>
          <a:ln w="6350">
            <a:solidFill>
              <a:schemeClr val="tx1"/>
            </a:solidFill>
          </a:ln>
          <a:effectLst>
            <a:outerShdw blurRad="50800" dist="38100" dir="2700000" algn="tl" rotWithShape="0">
              <a:prstClr val="black">
                <a:alpha val="40000"/>
              </a:prstClr>
            </a:outerShdw>
          </a:effectLst>
        </p:spPr>
      </p:pic>
      <p:sp>
        <p:nvSpPr>
          <p:cNvPr id="3" name="日期占位符 2"/>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灯片编号占位符 9"/>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1" name="页脚占位符 10"/>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6"/>
          <a:stretch>
            <a:fillRect/>
          </a:stretch>
        </p:blipFill>
        <p:spPr>
          <a:xfrm>
            <a:off x="8341360" y="4570095"/>
            <a:ext cx="2316480" cy="1243965"/>
          </a:xfrm>
          <a:prstGeom prst="rect">
            <a:avLst/>
          </a:prstGeom>
          <a:ln w="6350" cmpd="sng">
            <a:solidFill>
              <a:schemeClr val="tx1">
                <a:alpha val="100000"/>
              </a:schemeClr>
            </a:solidFill>
            <a:prstDash val="solid"/>
            <a:miter lim="800000"/>
            <a:headEnd/>
            <a:tailEnd/>
          </a:ln>
          <a:effectLst>
            <a:outerShdw blurRad="50800" dist="38100" dir="2700000" algn="tl" rotWithShape="0">
              <a:prstClr val="black">
                <a:alpha val="40000"/>
              </a:prstClr>
            </a:outerShdw>
          </a:effectLst>
        </p:spPr>
      </p:pic>
      <p:sp>
        <p:nvSpPr>
          <p:cNvPr id="13" name="文本框 12"/>
          <p:cNvSpPr txBox="1"/>
          <p:nvPr userDrawn="1"/>
        </p:nvSpPr>
        <p:spPr>
          <a:xfrm>
            <a:off x="7342505" y="3507740"/>
            <a:ext cx="4363720" cy="1257300"/>
          </a:xfrm>
          <a:prstGeom prst="rect">
            <a:avLst/>
          </a:prstGeom>
        </p:spPr>
        <p:txBody>
          <a:bodyPr wrap="square" rtlCol="0" anchor="t">
            <a:noAutofit/>
          </a:bodyPr>
          <a:p>
            <a:pPr marL="342900" indent="-342900" algn="l">
              <a:lnSpc>
                <a:spcPct val="120000"/>
              </a:lnSpc>
              <a:buChar char="•"/>
            </a:pPr>
            <a:r>
              <a:rPr lang="zh-CN" altLang="en-US" sz="2000" b="1">
                <a:latin typeface="微软雅黑" panose="020B0503020204020204" charset="-122"/>
                <a:ea typeface="微软雅黑" panose="020B0503020204020204" charset="-122"/>
                <a:cs typeface="微软雅黑" panose="020B0503020204020204" charset="-122"/>
              </a:rPr>
              <a:t>位置干扰</a:t>
            </a:r>
            <a:endParaRPr lang="zh-CN" altLang="en-US" sz="2000" b="1">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验证码中的字符不是在水平的位置上。</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主要技术难点：全局干扰</a:t>
            </a:r>
            <a:r>
              <a:rPr lang="en-US" altLang="zh-CN" sz="3200" b="1">
                <a:latin typeface="微软雅黑" panose="020B0503020204020204" charset="-122"/>
                <a:ea typeface="微软雅黑" panose="020B0503020204020204" charset="-122"/>
                <a:cs typeface="微软雅黑" panose="020B0503020204020204" charset="-122"/>
              </a:rPr>
              <a:t>(2)</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userDrawn="1"/>
        </p:nvSpPr>
        <p:spPr>
          <a:xfrm>
            <a:off x="705647" y="1185187"/>
            <a:ext cx="11104659" cy="1757928"/>
          </a:xfrm>
          <a:prstGeom prst="rect">
            <a:avLst/>
          </a:prstGeom>
        </p:spPr>
        <p:txBody>
          <a:bodyPr wrap="square" rtlCol="0" anchor="t">
            <a:noAutofit/>
          </a:bodyPr>
          <a:p>
            <a:pPr marL="342900" indent="-342900" algn="l">
              <a:lnSpc>
                <a:spcPct val="120000"/>
              </a:lnSpc>
              <a:buChar char="•"/>
            </a:pPr>
            <a:r>
              <a:rPr lang="zh-CN" altLang="en-US" sz="2000" b="1">
                <a:latin typeface="微软雅黑" panose="020B0503020204020204" charset="-122"/>
                <a:ea typeface="微软雅黑" panose="020B0503020204020204" charset="-122"/>
                <a:cs typeface="微软雅黑" panose="020B0503020204020204" charset="-122"/>
                <a:sym typeface="+mn-ea"/>
              </a:rPr>
              <a:t>随机点线</a:t>
            </a:r>
            <a:endParaRPr lang="zh-CN" altLang="en-US" sz="2000" b="1">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验证码在设计过程中，经常使用加入干扰点和干扰线的方式来防止被机器轻易识别。</a:t>
            </a: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buNone/>
            </a:pP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12" name="图片 11" descr="upload_post_object_v2_268108980"/>
          <p:cNvPicPr>
            <a:picLocks noChangeAspect="1"/>
          </p:cNvPicPr>
          <p:nvPr/>
        </p:nvPicPr>
        <p:blipFill>
          <a:blip r:embed="rId1"/>
          <a:stretch>
            <a:fillRect/>
          </a:stretch>
        </p:blipFill>
        <p:spPr>
          <a:xfrm>
            <a:off x="3887250" y="2277879"/>
            <a:ext cx="1918865" cy="544710"/>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1" name="图片 10" descr="upload_post_object_v2_102676352"/>
          <p:cNvPicPr>
            <a:picLocks noChangeAspect="1"/>
          </p:cNvPicPr>
          <p:nvPr/>
        </p:nvPicPr>
        <p:blipFill>
          <a:blip r:embed="rId2"/>
          <a:stretch>
            <a:fillRect/>
          </a:stretch>
        </p:blipFill>
        <p:spPr>
          <a:xfrm>
            <a:off x="6313686" y="2277879"/>
            <a:ext cx="2055043" cy="544710"/>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8" name="文本框 7"/>
          <p:cNvSpPr txBox="1"/>
          <p:nvPr userDrawn="1"/>
        </p:nvSpPr>
        <p:spPr>
          <a:xfrm>
            <a:off x="705647" y="2934007"/>
            <a:ext cx="11104659" cy="1213218"/>
          </a:xfrm>
          <a:prstGeom prst="rect">
            <a:avLst/>
          </a:prstGeom>
        </p:spPr>
        <p:txBody>
          <a:bodyPr wrap="square" rtlCol="0" anchor="t">
            <a:noAutofit/>
          </a:bodyPr>
          <a:p>
            <a:pPr marL="342900" indent="-342900" algn="l">
              <a:lnSpc>
                <a:spcPct val="120000"/>
              </a:lnSpc>
              <a:buChar char="•"/>
            </a:pPr>
            <a:r>
              <a:rPr lang="zh-CN" altLang="en-US" sz="2000" b="1">
                <a:latin typeface="微软雅黑" panose="020B0503020204020204" charset="-122"/>
                <a:ea typeface="微软雅黑" panose="020B0503020204020204" charset="-122"/>
                <a:cs typeface="微软雅黑" panose="020B0503020204020204" charset="-122"/>
              </a:rPr>
              <a:t>背景虚化</a:t>
            </a:r>
            <a:endParaRPr lang="zh-CN" altLang="en-US" sz="2000" b="1">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使用背景虚化技术可以在不影响人类识别的前提下对机器识别造成影响。</a:t>
            </a: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buNone/>
            </a:pP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15" name="图片 14" descr="upload_post_object_v2_629350856"/>
          <p:cNvPicPr>
            <a:picLocks noChangeAspect="1"/>
          </p:cNvPicPr>
          <p:nvPr/>
        </p:nvPicPr>
        <p:blipFill>
          <a:blip r:embed="rId3"/>
          <a:stretch>
            <a:fillRect/>
          </a:stretch>
        </p:blipFill>
        <p:spPr>
          <a:xfrm>
            <a:off x="3887250" y="3912009"/>
            <a:ext cx="1918865" cy="594229"/>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4" name="图片 13" descr="upload_post_object_v2_424279584"/>
          <p:cNvPicPr>
            <a:picLocks noChangeAspect="1"/>
          </p:cNvPicPr>
          <p:nvPr/>
        </p:nvPicPr>
        <p:blipFill>
          <a:blip r:embed="rId4"/>
          <a:stretch>
            <a:fillRect/>
          </a:stretch>
        </p:blipFill>
        <p:spPr>
          <a:xfrm>
            <a:off x="6313686" y="3912009"/>
            <a:ext cx="2055043" cy="606609"/>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10" name="文本框 9"/>
          <p:cNvSpPr txBox="1"/>
          <p:nvPr userDrawn="1"/>
        </p:nvSpPr>
        <p:spPr>
          <a:xfrm>
            <a:off x="708849" y="4620859"/>
            <a:ext cx="11104659" cy="1213218"/>
          </a:xfrm>
          <a:prstGeom prst="rect">
            <a:avLst/>
          </a:prstGeom>
        </p:spPr>
        <p:txBody>
          <a:bodyPr wrap="square" rtlCol="0" anchor="t">
            <a:noAutofit/>
          </a:bodyPr>
          <a:p>
            <a:pPr marL="342900" indent="-342900" algn="l">
              <a:lnSpc>
                <a:spcPct val="120000"/>
              </a:lnSpc>
              <a:buChar char="•"/>
            </a:pPr>
            <a:r>
              <a:rPr lang="zh-CN" altLang="en-US" sz="2000" b="1">
                <a:latin typeface="微软雅黑" panose="020B0503020204020204" charset="-122"/>
                <a:ea typeface="微软雅黑" panose="020B0503020204020204" charset="-122"/>
                <a:cs typeface="微软雅黑" panose="020B0503020204020204" charset="-122"/>
              </a:rPr>
              <a:t>字体干扰</a:t>
            </a:r>
            <a:endParaRPr lang="zh-CN" altLang="en-US" sz="2000" b="1">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在很多字体类型中，部分数字和英文字母形状类似，较难区分。</a:t>
            </a: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buNone/>
            </a:pP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889854" y="5627962"/>
            <a:ext cx="1696655" cy="522048"/>
          </a:xfrm>
          <a:prstGeom prst="rect">
            <a:avLst/>
          </a:prstGeom>
          <a:solidFill>
            <a:srgbClr val="F2F2F2">
              <a:alpha val="100000"/>
            </a:srgbClr>
          </a:solidFill>
          <a:ln w="6350" cmpd="sng">
            <a:solidFill>
              <a:srgbClr val="000000">
                <a:alpha val="100000"/>
              </a:srgbClr>
            </a:solidFill>
            <a:prstDash val="solid"/>
            <a:miter lim="800000"/>
          </a:ln>
          <a:effectLst>
            <a:outerShdw blurRad="50800" dist="38100" dir="2700000" algn="tl" rotWithShape="0">
              <a:prstClr val="black">
                <a:alpha val="40000"/>
              </a:prstClr>
            </a:outerShdw>
          </a:effectLst>
        </p:spPr>
        <p:txBody>
          <a:bodyPr wrap="square" rtlCol="0" anchor="ctr">
            <a:noAutofit/>
          </a:bodyPr>
          <a:p>
            <a:pPr algn="ctr"/>
            <a:r>
              <a:rPr lang="zh-CN" altLang="en-US" sz="2000">
                <a:latin typeface="等线" panose="02010600030101010101" charset="-122"/>
                <a:ea typeface="等线" panose="02010600030101010101" charset="-122"/>
                <a:cs typeface="等线" panose="02010600030101010101" charset="-122"/>
                <a:sym typeface="+mn-ea"/>
              </a:rPr>
              <a:t>等线 </a:t>
            </a:r>
            <a:r>
              <a:rPr lang="en-US" altLang="zh-CN" sz="2000">
                <a:latin typeface="等线" panose="02010600030101010101" charset="-122"/>
                <a:ea typeface="等线" panose="02010600030101010101" charset="-122"/>
                <a:cs typeface="等线" panose="02010600030101010101" charset="-122"/>
                <a:sym typeface="+mn-ea"/>
              </a:rPr>
              <a:t>0O 1l</a:t>
            </a:r>
            <a:endParaRPr lang="zh-CN" altLang="en-US" sz="2000">
              <a:latin typeface="等线" panose="02010600030101010101" charset="-122"/>
              <a:ea typeface="等线" panose="02010600030101010101" charset="-122"/>
              <a:cs typeface="等线" panose="02010600030101010101" charset="-122"/>
            </a:endParaRPr>
          </a:p>
        </p:txBody>
      </p:sp>
      <p:sp>
        <p:nvSpPr>
          <p:cNvPr id="18" name="文本框 17"/>
          <p:cNvSpPr txBox="1"/>
          <p:nvPr/>
        </p:nvSpPr>
        <p:spPr>
          <a:xfrm>
            <a:off x="2762108" y="5627962"/>
            <a:ext cx="1566143" cy="522048"/>
          </a:xfrm>
          <a:prstGeom prst="rect">
            <a:avLst/>
          </a:prstGeom>
          <a:solidFill>
            <a:srgbClr val="F2F2F2">
              <a:alpha val="100000"/>
            </a:srgbClr>
          </a:solidFill>
          <a:ln w="6350" cmpd="sng">
            <a:solidFill>
              <a:srgbClr val="000000">
                <a:alpha val="100000"/>
              </a:srgbClr>
            </a:solidFill>
            <a:prstDash val="solid"/>
            <a:miter lim="800000"/>
          </a:ln>
          <a:effectLst>
            <a:outerShdw blurRad="50800" dist="38100" dir="2700000" algn="tl" rotWithShape="0">
              <a:prstClr val="black">
                <a:alpha val="40000"/>
              </a:prstClr>
            </a:outerShdw>
          </a:effectLst>
        </p:spPr>
        <p:txBody>
          <a:bodyPr wrap="square" rtlCol="0" anchor="ctr">
            <a:noAutofit/>
          </a:bodyPr>
          <a:p>
            <a:pPr algn="ctr"/>
            <a:r>
              <a:rPr lang="en-US" altLang="zh-CN" sz="2000">
                <a:latin typeface="黑体" panose="02010609060101010101" charset="-122"/>
                <a:ea typeface="黑体" panose="02010609060101010101" charset="-122"/>
                <a:cs typeface="黑体" panose="02010609060101010101" charset="-122"/>
                <a:sym typeface="+mn-ea"/>
              </a:rPr>
              <a:t>黑体 0O l1</a:t>
            </a:r>
            <a:endParaRPr lang="zh-CN" altLang="en-US" sz="2000">
              <a:latin typeface="黑体" panose="02010609060101010101" charset="-122"/>
              <a:ea typeface="黑体" panose="02010609060101010101" charset="-122"/>
              <a:cs typeface="黑体" panose="02010609060101010101" charset="-122"/>
            </a:endParaRPr>
          </a:p>
        </p:txBody>
      </p:sp>
      <p:sp>
        <p:nvSpPr>
          <p:cNvPr id="19" name="文本框 18"/>
          <p:cNvSpPr txBox="1"/>
          <p:nvPr/>
        </p:nvSpPr>
        <p:spPr>
          <a:xfrm>
            <a:off x="4503849" y="5627962"/>
            <a:ext cx="1542414" cy="522048"/>
          </a:xfrm>
          <a:prstGeom prst="rect">
            <a:avLst/>
          </a:prstGeom>
          <a:solidFill>
            <a:srgbClr val="F2F2F2">
              <a:alpha val="100000"/>
            </a:srgbClr>
          </a:solidFill>
          <a:ln w="6350" cmpd="sng">
            <a:solidFill>
              <a:srgbClr val="000000">
                <a:alpha val="100000"/>
              </a:srgbClr>
            </a:solidFill>
            <a:prstDash val="solid"/>
            <a:miter lim="800000"/>
          </a:ln>
          <a:effectLst>
            <a:outerShdw blurRad="50800" dist="38100" dir="2700000" algn="tl" rotWithShape="0">
              <a:prstClr val="black">
                <a:alpha val="40000"/>
              </a:prstClr>
            </a:outerShdw>
          </a:effectLst>
        </p:spPr>
        <p:txBody>
          <a:bodyPr wrap="square" rtlCol="0" anchor="ctr">
            <a:noAutofit/>
          </a:bodyPr>
          <a:p>
            <a:pPr algn="ctr"/>
            <a:r>
              <a:rPr lang="zh-CN" altLang="en-US" sz="2000">
                <a:latin typeface="宋体" panose="02010600030101010101" pitchFamily="2" charset="-122"/>
                <a:ea typeface="宋体" panose="02010600030101010101" pitchFamily="2" charset="-122"/>
                <a:cs typeface="宋体" panose="02010600030101010101" pitchFamily="2" charset="-122"/>
                <a:sym typeface="+mn-ea"/>
              </a:rPr>
              <a:t>宋</a:t>
            </a:r>
            <a:r>
              <a:rPr lang="en-US" altLang="zh-CN" sz="2000">
                <a:latin typeface="宋体" panose="02010600030101010101" pitchFamily="2" charset="-122"/>
                <a:ea typeface="宋体" panose="02010600030101010101" pitchFamily="2" charset="-122"/>
                <a:cs typeface="宋体" panose="02010600030101010101" pitchFamily="2" charset="-122"/>
                <a:sym typeface="+mn-ea"/>
              </a:rPr>
              <a:t>体 0O 1l</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
        <p:nvSpPr>
          <p:cNvPr id="20" name="文本框 19"/>
          <p:cNvSpPr txBox="1"/>
          <p:nvPr/>
        </p:nvSpPr>
        <p:spPr>
          <a:xfrm>
            <a:off x="6221861" y="5627962"/>
            <a:ext cx="1589873" cy="522048"/>
          </a:xfrm>
          <a:prstGeom prst="rect">
            <a:avLst/>
          </a:prstGeom>
          <a:solidFill>
            <a:srgbClr val="F2F2F2">
              <a:alpha val="100000"/>
            </a:srgbClr>
          </a:solidFill>
          <a:ln w="6350" cmpd="sng">
            <a:solidFill>
              <a:srgbClr val="000000">
                <a:alpha val="100000"/>
              </a:srgbClr>
            </a:solidFill>
            <a:prstDash val="solid"/>
            <a:miter lim="800000"/>
          </a:ln>
          <a:effectLst>
            <a:outerShdw blurRad="50800" dist="38100" dir="2700000" algn="tl" rotWithShape="0">
              <a:prstClr val="black">
                <a:alpha val="40000"/>
              </a:prstClr>
            </a:outerShdw>
          </a:effectLst>
        </p:spPr>
        <p:txBody>
          <a:bodyPr wrap="square" rtlCol="0" anchor="ctr">
            <a:noAutofit/>
          </a:bodyPr>
          <a:p>
            <a:pPr algn="ctr"/>
            <a:r>
              <a:rPr lang="zh-CN" altLang="en-US" sz="2000">
                <a:latin typeface="楷体" panose="02010609060101010101" charset="-122"/>
                <a:ea typeface="楷体" panose="02010609060101010101" charset="-122"/>
                <a:cs typeface="楷体" panose="02010609060101010101" charset="-122"/>
                <a:sym typeface="+mn-ea"/>
              </a:rPr>
              <a:t>楷体</a:t>
            </a:r>
            <a:r>
              <a:rPr lang="en-US" altLang="zh-CN" sz="2000">
                <a:latin typeface="楷体" panose="02010609060101010101" charset="-122"/>
                <a:ea typeface="楷体" panose="02010609060101010101" charset="-122"/>
                <a:cs typeface="楷体" panose="02010609060101010101" charset="-122"/>
                <a:sym typeface="+mn-ea"/>
              </a:rPr>
              <a:t> 0O 1l</a:t>
            </a:r>
            <a:endParaRPr lang="zh-CN" altLang="en-US" sz="2000">
              <a:latin typeface="楷体" panose="02010609060101010101" charset="-122"/>
              <a:ea typeface="楷体" panose="02010609060101010101" charset="-122"/>
              <a:cs typeface="楷体" panose="02010609060101010101" charset="-122"/>
            </a:endParaRPr>
          </a:p>
        </p:txBody>
      </p:sp>
      <p:sp>
        <p:nvSpPr>
          <p:cNvPr id="21" name="文本框 20"/>
          <p:cNvSpPr txBox="1"/>
          <p:nvPr/>
        </p:nvSpPr>
        <p:spPr>
          <a:xfrm>
            <a:off x="7987332" y="5627962"/>
            <a:ext cx="1613602" cy="522048"/>
          </a:xfrm>
          <a:prstGeom prst="rect">
            <a:avLst/>
          </a:prstGeom>
          <a:solidFill>
            <a:srgbClr val="F2F2F2">
              <a:alpha val="100000"/>
            </a:srgbClr>
          </a:solidFill>
          <a:ln w="6350" cmpd="sng">
            <a:solidFill>
              <a:srgbClr val="000000">
                <a:alpha val="100000"/>
              </a:srgbClr>
            </a:solidFill>
            <a:prstDash val="solid"/>
            <a:miter lim="800000"/>
          </a:ln>
          <a:effectLst>
            <a:outerShdw blurRad="50800" dist="38100" dir="2700000" algn="tl" rotWithShape="0">
              <a:prstClr val="black">
                <a:alpha val="40000"/>
              </a:prstClr>
            </a:outerShdw>
          </a:effectLst>
        </p:spPr>
        <p:txBody>
          <a:bodyPr wrap="square" rtlCol="0" anchor="ctr">
            <a:noAutofit/>
          </a:bodyPr>
          <a:p>
            <a:pPr algn="ctr"/>
            <a:r>
              <a:rPr lang="zh-CN" altLang="en-US" sz="2000">
                <a:latin typeface="微软雅黑" panose="020B0503020204020204" charset="-122"/>
                <a:ea typeface="微软雅黑" panose="020B0503020204020204" charset="-122"/>
                <a:cs typeface="微软雅黑" panose="020B0503020204020204" charset="-122"/>
                <a:sym typeface="+mn-ea"/>
              </a:rPr>
              <a:t>雅黑</a:t>
            </a:r>
            <a:r>
              <a:rPr lang="en-US" altLang="zh-CN" sz="2000">
                <a:latin typeface="微软雅黑" panose="020B0503020204020204" charset="-122"/>
                <a:ea typeface="微软雅黑" panose="020B0503020204020204" charset="-122"/>
                <a:cs typeface="微软雅黑" panose="020B0503020204020204" charset="-122"/>
                <a:sym typeface="+mn-ea"/>
              </a:rPr>
              <a:t> 0O 1l</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9776532" y="5627962"/>
            <a:ext cx="1684791" cy="522048"/>
          </a:xfrm>
          <a:prstGeom prst="rect">
            <a:avLst/>
          </a:prstGeom>
          <a:solidFill>
            <a:srgbClr val="F2F2F2">
              <a:alpha val="100000"/>
            </a:srgbClr>
          </a:solidFill>
          <a:ln w="6350" cmpd="sng">
            <a:solidFill>
              <a:srgbClr val="000000">
                <a:alpha val="100000"/>
              </a:srgbClr>
            </a:solidFill>
            <a:prstDash val="solid"/>
            <a:miter lim="800000"/>
          </a:ln>
          <a:effectLst>
            <a:outerShdw blurRad="50800" dist="38100" dir="2700000" algn="tl" rotWithShape="0">
              <a:prstClr val="black">
                <a:alpha val="40000"/>
              </a:prstClr>
            </a:outerShdw>
          </a:effectLst>
        </p:spPr>
        <p:txBody>
          <a:bodyPr wrap="square" rtlCol="0" anchor="ctr">
            <a:noAutofit/>
          </a:bodyPr>
          <a:p>
            <a:pPr algn="ctr"/>
            <a:r>
              <a:rPr lang="zh-CN" altLang="en-US" sz="2000">
                <a:latin typeface="华文隶书" panose="02010800040101010101" charset="-122"/>
                <a:ea typeface="华文隶书" panose="02010800040101010101" charset="-122"/>
                <a:cs typeface="华文隶书" panose="02010800040101010101" charset="-122"/>
                <a:sym typeface="+mn-ea"/>
              </a:rPr>
              <a:t>隶书</a:t>
            </a:r>
            <a:r>
              <a:rPr lang="en-US" altLang="zh-CN" sz="2000">
                <a:latin typeface="华文隶书" panose="02010800040101010101" charset="-122"/>
                <a:ea typeface="华文隶书" panose="02010800040101010101" charset="-122"/>
                <a:cs typeface="华文隶书" panose="02010800040101010101" charset="-122"/>
                <a:sym typeface="+mn-ea"/>
              </a:rPr>
              <a:t> 0O 1l</a:t>
            </a:r>
            <a:endParaRPr lang="zh-CN" altLang="en-US" sz="2000">
              <a:latin typeface="华文隶书" panose="02010800040101010101" charset="-122"/>
              <a:ea typeface="华文隶书" panose="02010800040101010101" charset="-122"/>
              <a:cs typeface="华文隶书" panose="02010800040101010101"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2" name="页脚占位符 1"/>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主要技术难点：</a:t>
            </a:r>
            <a:r>
              <a:rPr lang="zh-CN" altLang="en-US" sz="3200" b="1">
                <a:latin typeface="微软雅黑" panose="020B0503020204020204" charset="-122"/>
                <a:ea typeface="微软雅黑" panose="020B0503020204020204" charset="-122"/>
                <a:cs typeface="微软雅黑" panose="020B0503020204020204" charset="-122"/>
                <a:sym typeface="+mn-ea"/>
              </a:rPr>
              <a:t>拆分干扰</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4" name="内容占位符 3"/>
          <p:cNvSpPr>
            <a:spLocks noGrp="1"/>
          </p:cNvSpPr>
          <p:nvPr>
            <p:ph idx="1"/>
          </p:nvPr>
        </p:nvSpPr>
        <p:spPr>
          <a:xfrm>
            <a:off x="691272" y="1173343"/>
            <a:ext cx="10514610" cy="4993530"/>
          </a:xfrm>
        </p:spPr>
        <p:txBody>
          <a:bodyPr>
            <a:noAutofit/>
          </a:bodyPr>
          <a:p>
            <a:pPr>
              <a:lnSpc>
                <a:spcPct val="140000"/>
              </a:lnSpc>
            </a:pPr>
            <a:r>
              <a:rPr lang="zh-CN" altLang="en-US" sz="2000" b="1">
                <a:latin typeface="微软雅黑" panose="020B0503020204020204" charset="-122"/>
                <a:ea typeface="微软雅黑" panose="020B0503020204020204" charset="-122"/>
                <a:cs typeface="微软雅黑" panose="020B0503020204020204" charset="-122"/>
              </a:rPr>
              <a:t>字符粘连</a:t>
            </a:r>
            <a:endParaRPr lang="zh-CN" altLang="en-US" sz="2000" b="1">
              <a:latin typeface="微软雅黑" panose="020B0503020204020204" charset="-122"/>
              <a:ea typeface="微软雅黑" panose="020B0503020204020204" charset="-122"/>
              <a:cs typeface="微软雅黑" panose="020B0503020204020204" charset="-122"/>
            </a:endParaRPr>
          </a:p>
          <a:p>
            <a:pPr marL="0" indent="0">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字符粘连通常包括压缩各字符之间的空间、倾斜字符或重叠字符等操作，实际上就是将字符挤在一起。这种技术的目的就是增加字符分割的难度，因为使用这种技术生成的文本验证码中的字符要么非常靠近，要么粘连在一起，这样就使得字符分割变得异常困难。</a:t>
            </a:r>
            <a:endParaRPr lang="zh-CN" altLang="en-US" sz="2000">
              <a:latin typeface="微软雅黑" panose="020B0503020204020204" charset="-122"/>
              <a:ea typeface="微软雅黑" panose="020B0503020204020204" charset="-122"/>
              <a:cs typeface="微软雅黑" panose="020B0503020204020204" charset="-122"/>
            </a:endParaRPr>
          </a:p>
          <a:p>
            <a:pPr marL="0" indent="0">
              <a:lnSpc>
                <a:spcPct val="140000"/>
              </a:lnSpc>
              <a:buNone/>
            </a:pPr>
            <a:endParaRPr lang="zh-CN" altLang="en-US" sz="1710">
              <a:latin typeface="宋体" panose="02010600030101010101" pitchFamily="2" charset="-122"/>
              <a:ea typeface="宋体" panose="02010600030101010101" pitchFamily="2" charset="-122"/>
              <a:cs typeface="宋体" panose="02010600030101010101" pitchFamily="2" charset="-122"/>
            </a:endParaRPr>
          </a:p>
          <a:p>
            <a:pPr marL="0" indent="0">
              <a:lnSpc>
                <a:spcPct val="140000"/>
              </a:lnSpc>
              <a:buNone/>
            </a:pPr>
            <a:endParaRPr lang="zh-CN" altLang="en-US" sz="1710">
              <a:latin typeface="宋体" panose="02010600030101010101" pitchFamily="2" charset="-122"/>
              <a:ea typeface="宋体" panose="02010600030101010101" pitchFamily="2" charset="-122"/>
              <a:cs typeface="宋体" panose="02010600030101010101" pitchFamily="2" charset="-122"/>
            </a:endParaRPr>
          </a:p>
          <a:p>
            <a:pPr lvl="0">
              <a:lnSpc>
                <a:spcPct val="140000"/>
              </a:lnSpc>
              <a:buChar char="•"/>
            </a:pPr>
            <a:r>
              <a:rPr lang="zh-CN" altLang="en-US" sz="1995" b="1">
                <a:latin typeface="微软雅黑" panose="020B0503020204020204" charset="-122"/>
                <a:ea typeface="微软雅黑" panose="020B0503020204020204" charset="-122"/>
                <a:cs typeface="微软雅黑" panose="020B0503020204020204" charset="-122"/>
              </a:rPr>
              <a:t>字符碎片化</a:t>
            </a:r>
            <a:endParaRPr lang="zh-CN" altLang="en-US" sz="1995" b="1">
              <a:latin typeface="微软雅黑" panose="020B0503020204020204" charset="-122"/>
              <a:ea typeface="微软雅黑" panose="020B0503020204020204" charset="-122"/>
              <a:cs typeface="微软雅黑" panose="020B0503020204020204" charset="-122"/>
            </a:endParaRPr>
          </a:p>
          <a:p>
            <a:pPr marL="0" lvl="0" indent="0">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在这种类型的验证码中，验证码字符被切割成一块块碎片，但是字符的整体结构得以保留以便于人类识别，以这种字符碎片化的方式迷惑字符分割程序。</a:t>
            </a:r>
            <a:endParaRPr lang="zh-CN" altLang="en-US" sz="2000" b="1">
              <a:latin typeface="微软雅黑" panose="020B0503020204020204" charset="-122"/>
              <a:ea typeface="微软雅黑" panose="020B0503020204020204" charset="-122"/>
              <a:cs typeface="微软雅黑" panose="020B0503020204020204" charset="-122"/>
            </a:endParaRPr>
          </a:p>
          <a:p>
            <a:pPr marL="0" lvl="0" indent="0">
              <a:lnSpc>
                <a:spcPct val="120000"/>
              </a:lnSpc>
              <a:buNone/>
            </a:pPr>
            <a:endParaRPr lang="zh-CN" altLang="en-US" sz="2000" b="1">
              <a:latin typeface="微软雅黑" panose="020B0503020204020204" charset="-122"/>
              <a:ea typeface="微软雅黑" panose="020B0503020204020204" charset="-122"/>
              <a:cs typeface="微软雅黑" panose="020B0503020204020204" charset="-122"/>
            </a:endParaRPr>
          </a:p>
        </p:txBody>
      </p:sp>
      <p:pic>
        <p:nvPicPr>
          <p:cNvPr id="7" name="图片 6" descr="upload_post_object_v2_059351834"/>
          <p:cNvPicPr>
            <a:picLocks noChangeAspect="1"/>
          </p:cNvPicPr>
          <p:nvPr/>
        </p:nvPicPr>
        <p:blipFill>
          <a:blip r:embed="rId1"/>
          <a:stretch>
            <a:fillRect/>
          </a:stretch>
        </p:blipFill>
        <p:spPr>
          <a:xfrm>
            <a:off x="6160165" y="5389895"/>
            <a:ext cx="2327398" cy="767546"/>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8" name="图片 7" descr="upload_post_object_v2_787650481"/>
          <p:cNvPicPr>
            <a:picLocks noChangeAspect="1"/>
          </p:cNvPicPr>
          <p:nvPr/>
        </p:nvPicPr>
        <p:blipFill>
          <a:blip r:embed="rId2"/>
          <a:stretch>
            <a:fillRect/>
          </a:stretch>
        </p:blipFill>
        <p:spPr>
          <a:xfrm>
            <a:off x="3621781" y="5389895"/>
            <a:ext cx="2327398" cy="767546"/>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0" name="图片 9" descr="upload_post_object_v2_366905812"/>
          <p:cNvPicPr>
            <a:picLocks noChangeAspect="1"/>
          </p:cNvPicPr>
          <p:nvPr/>
        </p:nvPicPr>
        <p:blipFill>
          <a:blip r:embed="rId3"/>
          <a:stretch>
            <a:fillRect/>
          </a:stretch>
        </p:blipFill>
        <p:spPr>
          <a:xfrm>
            <a:off x="3621781" y="3051422"/>
            <a:ext cx="2327398" cy="767546"/>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1" name="图片 10" descr="upload_post_object_v2_622893901"/>
          <p:cNvPicPr>
            <a:picLocks noChangeAspect="1"/>
          </p:cNvPicPr>
          <p:nvPr/>
        </p:nvPicPr>
        <p:blipFill>
          <a:blip r:embed="rId4"/>
          <a:stretch>
            <a:fillRect/>
          </a:stretch>
        </p:blipFill>
        <p:spPr>
          <a:xfrm>
            <a:off x="6159880" y="3051422"/>
            <a:ext cx="2327398" cy="767546"/>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2" name="矩形 1"/>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3" name="页脚占位符 2"/>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主要技术难点：文字干扰</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userDrawn="1"/>
        </p:nvSpPr>
        <p:spPr>
          <a:xfrm>
            <a:off x="705647" y="1176079"/>
            <a:ext cx="11104659" cy="1757928"/>
          </a:xfrm>
          <a:prstGeom prst="rect">
            <a:avLst/>
          </a:prstGeom>
        </p:spPr>
        <p:txBody>
          <a:bodyPr wrap="square" rtlCol="0" anchor="t">
            <a:noAutofit/>
          </a:bodyPr>
          <a:p>
            <a:pPr marL="342900" indent="-342900" algn="l">
              <a:lnSpc>
                <a:spcPct val="120000"/>
              </a:lnSpc>
              <a:buChar char="•"/>
            </a:pPr>
            <a:r>
              <a:rPr lang="zh-CN" altLang="en-US" sz="2000" b="1">
                <a:latin typeface="微软雅黑" panose="020B0503020204020204" charset="-122"/>
                <a:ea typeface="微软雅黑" panose="020B0503020204020204" charset="-122"/>
                <a:cs typeface="微软雅黑" panose="020B0503020204020204" charset="-122"/>
              </a:rPr>
              <a:t>字符扭曲</a:t>
            </a:r>
            <a:endParaRPr lang="zh-CN" altLang="en-US" sz="2000" b="1">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字符扭曲技术是为了防止验证码字符被自动化识别程序成功识别，许多验证码反识别的方案都采用了这种技术，基本的字符扭曲技术包括</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字符扭曲、放缩、旋转等。</a:t>
            </a: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buNone/>
            </a:pP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userDrawn="1"/>
        </p:nvSpPr>
        <p:spPr>
          <a:xfrm>
            <a:off x="705647" y="3676794"/>
            <a:ext cx="11104659" cy="903724"/>
          </a:xfrm>
          <a:prstGeom prst="rect">
            <a:avLst/>
          </a:prstGeom>
        </p:spPr>
        <p:txBody>
          <a:bodyPr wrap="square" rtlCol="0" anchor="t">
            <a:noAutofit/>
          </a:bodyPr>
          <a:p>
            <a:pPr marL="342900" indent="-342900" algn="l">
              <a:lnSpc>
                <a:spcPct val="120000"/>
              </a:lnSpc>
              <a:buChar char="•"/>
            </a:pPr>
            <a:r>
              <a:rPr lang="zh-CN" altLang="en-US" sz="2000" b="1">
                <a:latin typeface="微软雅黑" panose="020B0503020204020204" charset="-122"/>
                <a:ea typeface="微软雅黑" panose="020B0503020204020204" charset="-122"/>
                <a:cs typeface="微软雅黑" panose="020B0503020204020204" charset="-122"/>
              </a:rPr>
              <a:t>中文字符</a:t>
            </a:r>
            <a:endParaRPr lang="zh-CN" altLang="en-US" sz="2000" b="1">
              <a:latin typeface="微软雅黑" panose="020B0503020204020204" charset="-122"/>
              <a:ea typeface="微软雅黑" panose="020B0503020204020204" charset="-122"/>
              <a:cs typeface="微软雅黑" panose="020B0503020204020204" charset="-122"/>
            </a:endParaRPr>
          </a:p>
          <a:p>
            <a:pPr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中文字符数量多，且结构复杂，给验证码识别带来了一定困难。</a:t>
            </a: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gn="l">
              <a:buNone/>
            </a:pP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9" name="图片 8" descr="upload_post_object_v2_470512950"/>
          <p:cNvPicPr>
            <a:picLocks noChangeAspect="1"/>
          </p:cNvPicPr>
          <p:nvPr/>
        </p:nvPicPr>
        <p:blipFill>
          <a:blip r:embed="rId1"/>
          <a:stretch>
            <a:fillRect/>
          </a:stretch>
        </p:blipFill>
        <p:spPr>
          <a:xfrm>
            <a:off x="1827569" y="2686748"/>
            <a:ext cx="2203600" cy="557090"/>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5" name="图片 4" descr="upload_post_object_v2_102175638"/>
          <p:cNvPicPr>
            <a:picLocks noChangeAspect="1"/>
          </p:cNvPicPr>
          <p:nvPr/>
        </p:nvPicPr>
        <p:blipFill>
          <a:blip r:embed="rId2"/>
          <a:stretch>
            <a:fillRect/>
          </a:stretch>
        </p:blipFill>
        <p:spPr>
          <a:xfrm>
            <a:off x="7767808" y="2686433"/>
            <a:ext cx="2203600" cy="557090"/>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2" name="图片 1" descr="upload_post_object_v2_728402849"/>
          <p:cNvPicPr>
            <a:picLocks noChangeAspect="1"/>
          </p:cNvPicPr>
          <p:nvPr/>
        </p:nvPicPr>
        <p:blipFill>
          <a:blip r:embed="rId3"/>
          <a:stretch>
            <a:fillRect/>
          </a:stretch>
        </p:blipFill>
        <p:spPr>
          <a:xfrm>
            <a:off x="4797706" y="2686748"/>
            <a:ext cx="2203600" cy="557090"/>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4" name="图片 3" descr="upload_post_object_v2_868268881"/>
          <p:cNvPicPr>
            <a:picLocks noChangeAspect="1"/>
          </p:cNvPicPr>
          <p:nvPr/>
        </p:nvPicPr>
        <p:blipFill>
          <a:blip r:embed="rId4"/>
          <a:stretch>
            <a:fillRect/>
          </a:stretch>
        </p:blipFill>
        <p:spPr>
          <a:xfrm>
            <a:off x="3375505" y="4955129"/>
            <a:ext cx="2203600" cy="557090"/>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7" name="图片 6" descr="upload_post_object_v2_587823781"/>
          <p:cNvPicPr>
            <a:picLocks noChangeAspect="1"/>
          </p:cNvPicPr>
          <p:nvPr/>
        </p:nvPicPr>
        <p:blipFill>
          <a:blip r:embed="rId5"/>
          <a:stretch>
            <a:fillRect/>
          </a:stretch>
        </p:blipFill>
        <p:spPr>
          <a:xfrm>
            <a:off x="6540625" y="4955449"/>
            <a:ext cx="2203600" cy="557090"/>
          </a:xfrm>
          <a:prstGeom prst="rect">
            <a:avLst/>
          </a:prstGeom>
          <a:ln w="635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10" name="矩形 9"/>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日期占位符 10"/>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12" name="灯片编号占位符 11"/>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3" name="页脚占位符 12"/>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83276" y="1174914"/>
            <a:ext cx="9963999" cy="710413"/>
          </a:xfrm>
        </p:spPr>
        <p:txBody>
          <a:bodyPr>
            <a:noAutofit/>
          </a:bodyPr>
          <a:p>
            <a:pPr marL="0" indent="0">
              <a:lnSpc>
                <a:spcPct val="170000"/>
              </a:lnSpc>
              <a:buNone/>
            </a:pPr>
            <a:r>
              <a:rPr lang="zh-CN" altLang="en-US" sz="2000" b="1">
                <a:latin typeface="微软雅黑" panose="020B0503020204020204" charset="-122"/>
                <a:ea typeface="微软雅黑" panose="020B0503020204020204" charset="-122"/>
                <a:cs typeface="微软雅黑" panose="020B0503020204020204" charset="-122"/>
                <a:sym typeface="+mn-ea"/>
              </a:rPr>
              <a:t>重要结论：验证码中字符数量越多，验证通过率越低。</a:t>
            </a:r>
            <a:endParaRPr lang="zh-CN" altLang="en-US" sz="2000"/>
          </a:p>
        </p:txBody>
      </p:sp>
      <p:sp>
        <p:nvSpPr>
          <p:cNvPr id="4" name="标题 3"/>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整体验证对单字符识别率要求极高</a:t>
            </a:r>
            <a:endParaRPr lang="zh-CN" altLang="en-US" sz="3200" b="1">
              <a:latin typeface="微软雅黑" panose="020B0503020204020204" charset="-122"/>
              <a:ea typeface="微软雅黑" panose="020B0503020204020204" charset="-122"/>
              <a:cs typeface="微软雅黑" panose="020B0503020204020204" charset="-122"/>
            </a:endParaRPr>
          </a:p>
        </p:txBody>
      </p:sp>
      <p:graphicFrame>
        <p:nvGraphicFramePr>
          <p:cNvPr id="13" name="表格 12"/>
          <p:cNvGraphicFramePr/>
          <p:nvPr/>
        </p:nvGraphicFramePr>
        <p:xfrm>
          <a:off x="828815" y="1949082"/>
          <a:ext cx="10419080" cy="4238625"/>
        </p:xfrm>
        <a:graphic>
          <a:graphicData uri="http://schemas.openxmlformats.org/drawingml/2006/table">
            <a:tbl>
              <a:tblPr firstRow="1" bandRow="1">
                <a:tableStyleId>{5940675A-B579-460E-94D1-54222C63F5DA}</a:tableStyleId>
              </a:tblPr>
              <a:tblGrid>
                <a:gridCol w="2352040"/>
                <a:gridCol w="4594225"/>
                <a:gridCol w="3472815"/>
              </a:tblGrid>
              <a:tr h="449580">
                <a:tc gridSpan="3">
                  <a:txBody>
                    <a:bodyPr/>
                    <a:p>
                      <a:pPr algn="l">
                        <a:buNone/>
                      </a:pPr>
                      <a:r>
                        <a:rPr lang="zh-CN" altLang="en-US" sz="1800">
                          <a:latin typeface="微软雅黑" panose="020B0503020204020204" charset="-122"/>
                          <a:ea typeface="微软雅黑" panose="020B0503020204020204" charset="-122"/>
                          <a:cs typeface="微软雅黑" panose="020B0503020204020204" charset="-122"/>
                          <a:sym typeface="+mn-ea"/>
                        </a:rPr>
                        <a:t>示例：不同字符数量对验证通过率的影响（假设字符识别率固定）</a:t>
                      </a:r>
                      <a:endParaRPr lang="zh-CN" altLang="en-US"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640080">
                <a:tc>
                  <a:txBody>
                    <a:bodyPr/>
                    <a:p>
                      <a:pPr algn="ctr">
                        <a:buNone/>
                      </a:pPr>
                      <a:r>
                        <a:rPr lang="zh-CN" altLang="en-US" sz="1800" b="1">
                          <a:latin typeface="微软雅黑" panose="020B0503020204020204" charset="-122"/>
                          <a:ea typeface="微软雅黑" panose="020B0503020204020204" charset="-122"/>
                          <a:cs typeface="微软雅黑" panose="020B0503020204020204" charset="-122"/>
                          <a:sym typeface="+mn-ea"/>
                        </a:rPr>
                        <a:t>字符数量</a:t>
                      </a:r>
                      <a:endParaRPr lang="zh-CN" altLang="en-US"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sz="1800" b="1">
                          <a:latin typeface="微软雅黑" panose="020B0503020204020204" charset="-122"/>
                          <a:ea typeface="微软雅黑" panose="020B0503020204020204" charset="-122"/>
                          <a:cs typeface="微软雅黑" panose="020B0503020204020204" charset="-122"/>
                          <a:sym typeface="+mn-ea"/>
                        </a:rPr>
                        <a:t>通过率</a:t>
                      </a:r>
                      <a:endParaRPr lang="zh-CN" altLang="en-US" sz="1800" b="1">
                        <a:latin typeface="微软雅黑" panose="020B0503020204020204" charset="-122"/>
                        <a:ea typeface="微软雅黑" panose="020B0503020204020204" charset="-122"/>
                        <a:cs typeface="微软雅黑" panose="020B0503020204020204" charset="-122"/>
                        <a:sym typeface="+mn-ea"/>
                      </a:endParaRPr>
                    </a:p>
                    <a:p>
                      <a:pPr algn="ctr">
                        <a:buNone/>
                      </a:pPr>
                      <a:r>
                        <a:rPr lang="zh-CN" altLang="en-US" b="1"/>
                        <a:t>字符识别率=</a:t>
                      </a:r>
                      <a:r>
                        <a:rPr lang="en-US" altLang="zh-CN" b="1"/>
                        <a:t>50%</a:t>
                      </a:r>
                      <a:endParaRPr lang="zh-CN" altLang="en-US"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sz="1800" b="1">
                          <a:latin typeface="微软雅黑" panose="020B0503020204020204" charset="-122"/>
                          <a:ea typeface="微软雅黑" panose="020B0503020204020204" charset="-122"/>
                          <a:cs typeface="微软雅黑" panose="020B0503020204020204" charset="-122"/>
                          <a:sym typeface="+mn-ea"/>
                        </a:rPr>
                        <a:t>通过率</a:t>
                      </a:r>
                      <a:endParaRPr lang="zh-CN" altLang="en-US" sz="1800" b="1">
                        <a:latin typeface="微软雅黑" panose="020B0503020204020204" charset="-122"/>
                        <a:ea typeface="微软雅黑" panose="020B0503020204020204" charset="-122"/>
                        <a:cs typeface="微软雅黑" panose="020B0503020204020204" charset="-122"/>
                        <a:sym typeface="+mn-ea"/>
                      </a:endParaRPr>
                    </a:p>
                    <a:p>
                      <a:pPr algn="ctr">
                        <a:buNone/>
                      </a:pPr>
                      <a:r>
                        <a:rPr lang="zh-CN" altLang="en-US" sz="1800" b="1">
                          <a:sym typeface="+mn-ea"/>
                        </a:rPr>
                        <a:t>字符识别率=</a:t>
                      </a:r>
                      <a:r>
                        <a:rPr lang="en-US" altLang="zh-CN" sz="1800" b="1">
                          <a:latin typeface="Arial" panose="020B0604020202020204" pitchFamily="34" charset="0"/>
                          <a:sym typeface="+mn-ea"/>
                        </a:rPr>
                        <a:t>9</a:t>
                      </a:r>
                      <a:r>
                        <a:rPr lang="en-US" altLang="zh-CN" sz="1800" b="1">
                          <a:sym typeface="+mn-ea"/>
                        </a:rPr>
                        <a:t>0%</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50215">
                <a:tc>
                  <a:txBody>
                    <a:bodyPr/>
                    <a:p>
                      <a:pPr algn="ctr">
                        <a:buNone/>
                      </a:pPr>
                      <a:r>
                        <a:rPr lang="en-US" altLang="zh-CN" sz="1800" b="1">
                          <a:latin typeface="微软雅黑" panose="020B0503020204020204" charset="-122"/>
                          <a:ea typeface="微软雅黑" panose="020B0503020204020204" charset="-122"/>
                          <a:cs typeface="微软雅黑" panose="020B0503020204020204" charset="-122"/>
                          <a:sym typeface="+mn-ea"/>
                        </a:rPr>
                        <a:t>1</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800">
                          <a:latin typeface="微软雅黑" panose="020B0503020204020204" charset="-122"/>
                          <a:ea typeface="微软雅黑" panose="020B0503020204020204" charset="-122"/>
                          <a:cs typeface="微软雅黑" panose="020B0503020204020204" charset="-122"/>
                          <a:sym typeface="+mn-ea"/>
                        </a:rPr>
                        <a:t>50%</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cs typeface="微软雅黑" panose="020B0503020204020204" charset="-122"/>
                        </a:rPr>
                        <a:t>90%</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49580">
                <a:tc>
                  <a:txBody>
                    <a:bodyPr/>
                    <a:p>
                      <a:pPr algn="ctr">
                        <a:buNone/>
                      </a:pPr>
                      <a:r>
                        <a:rPr lang="en-US" altLang="zh-CN" sz="1800" b="1">
                          <a:latin typeface="微软雅黑" panose="020B0503020204020204" charset="-122"/>
                          <a:ea typeface="微软雅黑" panose="020B0503020204020204" charset="-122"/>
                          <a:cs typeface="微软雅黑" panose="020B0503020204020204" charset="-122"/>
                          <a:sym typeface="+mn-ea"/>
                        </a:rPr>
                        <a:t>2</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800">
                          <a:latin typeface="微软雅黑" panose="020B0503020204020204" charset="-122"/>
                          <a:ea typeface="微软雅黑" panose="020B0503020204020204" charset="-122"/>
                          <a:cs typeface="微软雅黑" panose="020B0503020204020204" charset="-122"/>
                          <a:sym typeface="+mn-ea"/>
                        </a:rPr>
                        <a:t>50%*50%</a:t>
                      </a:r>
                      <a:r>
                        <a:rPr lang="zh-CN" altLang="en-US" sz="1800">
                          <a:latin typeface="微软雅黑" panose="020B0503020204020204" charset="-122"/>
                          <a:ea typeface="微软雅黑" panose="020B0503020204020204" charset="-122"/>
                          <a:cs typeface="微软雅黑" panose="020B0503020204020204" charset="-122"/>
                          <a:sym typeface="+mn-ea"/>
                        </a:rPr>
                        <a:t>=</a:t>
                      </a:r>
                      <a:r>
                        <a:rPr lang="en-US" altLang="zh-CN" sz="1800">
                          <a:latin typeface="微软雅黑" panose="020B0503020204020204" charset="-122"/>
                          <a:ea typeface="微软雅黑" panose="020B0503020204020204" charset="-122"/>
                          <a:cs typeface="微软雅黑" panose="020B0503020204020204" charset="-122"/>
                          <a:sym typeface="+mn-ea"/>
                        </a:rPr>
                        <a:t>25%</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cs typeface="微软雅黑" panose="020B0503020204020204" charset="-122"/>
                        </a:rPr>
                        <a:t>81%</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49580">
                <a:tc>
                  <a:txBody>
                    <a:bodyPr/>
                    <a:p>
                      <a:pPr algn="ctr">
                        <a:buNone/>
                      </a:pPr>
                      <a:r>
                        <a:rPr lang="en-US" altLang="zh-CN" sz="1800" b="1">
                          <a:latin typeface="微软雅黑" panose="020B0503020204020204" charset="-122"/>
                          <a:ea typeface="微软雅黑" panose="020B0503020204020204" charset="-122"/>
                          <a:cs typeface="微软雅黑" panose="020B0503020204020204" charset="-122"/>
                          <a:sym typeface="+mn-ea"/>
                        </a:rPr>
                        <a:t>3</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800">
                          <a:latin typeface="微软雅黑" panose="020B0503020204020204" charset="-122"/>
                          <a:ea typeface="微软雅黑" panose="020B0503020204020204" charset="-122"/>
                          <a:cs typeface="微软雅黑" panose="020B0503020204020204" charset="-122"/>
                          <a:sym typeface="+mn-ea"/>
                        </a:rPr>
                        <a:t>50%*50%*50%</a:t>
                      </a:r>
                      <a:r>
                        <a:rPr lang="zh-CN" altLang="en-US" sz="1800">
                          <a:latin typeface="微软雅黑" panose="020B0503020204020204" charset="-122"/>
                          <a:ea typeface="微软雅黑" panose="020B0503020204020204" charset="-122"/>
                          <a:cs typeface="微软雅黑" panose="020B0503020204020204" charset="-122"/>
                          <a:sym typeface="+mn-ea"/>
                        </a:rPr>
                        <a:t>=</a:t>
                      </a:r>
                      <a:r>
                        <a:rPr lang="en-US" altLang="zh-CN" sz="1800">
                          <a:latin typeface="微软雅黑" panose="020B0503020204020204" charset="-122"/>
                          <a:ea typeface="微软雅黑" panose="020B0503020204020204" charset="-122"/>
                          <a:cs typeface="微软雅黑" panose="020B0503020204020204" charset="-122"/>
                          <a:sym typeface="+mn-ea"/>
                        </a:rPr>
                        <a:t>12.5%</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cs typeface="微软雅黑" panose="020B0503020204020204" charset="-122"/>
                        </a:rPr>
                        <a:t>72.9%</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50215">
                <a:tc>
                  <a:txBody>
                    <a:bodyPr/>
                    <a:p>
                      <a:pPr algn="ctr">
                        <a:buNone/>
                      </a:pPr>
                      <a:r>
                        <a:rPr lang="en-US" altLang="zh-CN" sz="1800" b="1">
                          <a:latin typeface="微软雅黑" panose="020B0503020204020204" charset="-122"/>
                          <a:ea typeface="微软雅黑" panose="020B0503020204020204" charset="-122"/>
                          <a:cs typeface="微软雅黑" panose="020B0503020204020204" charset="-122"/>
                          <a:sym typeface="+mn-ea"/>
                        </a:rPr>
                        <a:t>4</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800">
                          <a:latin typeface="微软雅黑" panose="020B0503020204020204" charset="-122"/>
                          <a:ea typeface="微软雅黑" panose="020B0503020204020204" charset="-122"/>
                          <a:cs typeface="微软雅黑" panose="020B0503020204020204" charset="-122"/>
                          <a:sym typeface="+mn-ea"/>
                        </a:rPr>
                        <a:t>50%^4 </a:t>
                      </a:r>
                      <a:r>
                        <a:rPr lang="zh-CN" altLang="en-US" sz="1800">
                          <a:latin typeface="微软雅黑" panose="020B0503020204020204" charset="-122"/>
                          <a:ea typeface="微软雅黑" panose="020B0503020204020204" charset="-122"/>
                          <a:cs typeface="微软雅黑" panose="020B0503020204020204" charset="-122"/>
                          <a:sym typeface="+mn-ea"/>
                        </a:rPr>
                        <a:t>= </a:t>
                      </a:r>
                      <a:r>
                        <a:rPr lang="en-US" altLang="zh-CN" sz="1800">
                          <a:latin typeface="微软雅黑" panose="020B0503020204020204" charset="-122"/>
                          <a:ea typeface="微软雅黑" panose="020B0503020204020204" charset="-122"/>
                          <a:cs typeface="微软雅黑" panose="020B0503020204020204" charset="-122"/>
                          <a:sym typeface="+mn-ea"/>
                        </a:rPr>
                        <a:t>6.25%</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cs typeface="微软雅黑" panose="020B0503020204020204" charset="-122"/>
                        </a:rPr>
                        <a:t>65.61%</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50215">
                <a:tc>
                  <a:txBody>
                    <a:bodyPr/>
                    <a:p>
                      <a:pPr algn="ctr">
                        <a:buNone/>
                      </a:pPr>
                      <a:r>
                        <a:rPr lang="en-US" altLang="zh-CN" sz="1800" b="1">
                          <a:latin typeface="微软雅黑" panose="020B0503020204020204" charset="-122"/>
                          <a:ea typeface="微软雅黑" panose="020B0503020204020204" charset="-122"/>
                          <a:cs typeface="微软雅黑" panose="020B0503020204020204" charset="-122"/>
                        </a:rPr>
                        <a:t>5</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800">
                          <a:latin typeface="微软雅黑" panose="020B0503020204020204" charset="-122"/>
                          <a:ea typeface="微软雅黑" panose="020B0503020204020204" charset="-122"/>
                          <a:cs typeface="微软雅黑" panose="020B0503020204020204" charset="-122"/>
                          <a:sym typeface="+mn-ea"/>
                        </a:rPr>
                        <a:t>50%^5 </a:t>
                      </a:r>
                      <a:r>
                        <a:rPr lang="zh-CN" altLang="en-US" sz="1800">
                          <a:latin typeface="微软雅黑" panose="020B0503020204020204" charset="-122"/>
                          <a:ea typeface="微软雅黑" panose="020B0503020204020204" charset="-122"/>
                          <a:cs typeface="微软雅黑" panose="020B0503020204020204" charset="-122"/>
                          <a:sym typeface="+mn-ea"/>
                        </a:rPr>
                        <a:t>=</a:t>
                      </a:r>
                      <a:r>
                        <a:rPr lang="en-US" altLang="zh-CN" sz="1800">
                          <a:latin typeface="微软雅黑" panose="020B0503020204020204" charset="-122"/>
                          <a:ea typeface="微软雅黑" panose="020B0503020204020204" charset="-122"/>
                          <a:cs typeface="微软雅黑" panose="020B0503020204020204" charset="-122"/>
                          <a:sym typeface="+mn-ea"/>
                        </a:rPr>
                        <a:t>3.13%</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cs typeface="微软雅黑" panose="020B0503020204020204" charset="-122"/>
                        </a:rPr>
                        <a:t>59.05%</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49580">
                <a:tc>
                  <a:txBody>
                    <a:bodyPr/>
                    <a:p>
                      <a:pPr algn="ctr">
                        <a:buNone/>
                      </a:pPr>
                      <a:r>
                        <a:rPr lang="en-US" altLang="zh-CN" b="1">
                          <a:latin typeface="微软雅黑" panose="020B0503020204020204" charset="-122"/>
                          <a:ea typeface="微软雅黑" panose="020B0503020204020204" charset="-122"/>
                          <a:cs typeface="微软雅黑" panose="020B0503020204020204" charset="-122"/>
                        </a:rPr>
                        <a:t>6</a:t>
                      </a:r>
                      <a:endParaRPr lang="zh-CN" altLang="en-US"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800">
                          <a:latin typeface="微软雅黑" panose="020B0503020204020204" charset="-122"/>
                          <a:ea typeface="微软雅黑" panose="020B0503020204020204" charset="-122"/>
                          <a:cs typeface="微软雅黑" panose="020B0503020204020204" charset="-122"/>
                          <a:sym typeface="+mn-ea"/>
                        </a:rPr>
                        <a:t>50%^6 </a:t>
                      </a:r>
                      <a:r>
                        <a:rPr lang="zh-CN" altLang="en-US" sz="1800">
                          <a:latin typeface="微软雅黑" panose="020B0503020204020204" charset="-122"/>
                          <a:ea typeface="微软雅黑" panose="020B0503020204020204" charset="-122"/>
                          <a:cs typeface="微软雅黑" panose="020B0503020204020204" charset="-122"/>
                          <a:sym typeface="+mn-ea"/>
                        </a:rPr>
                        <a:t>= </a:t>
                      </a:r>
                      <a:r>
                        <a:rPr lang="en-US" altLang="zh-CN" sz="1800">
                          <a:latin typeface="微软雅黑" panose="020B0503020204020204" charset="-122"/>
                          <a:ea typeface="微软雅黑" panose="020B0503020204020204" charset="-122"/>
                          <a:cs typeface="微软雅黑" panose="020B0503020204020204" charset="-122"/>
                          <a:sym typeface="+mn-ea"/>
                        </a:rPr>
                        <a:t>1.56%</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cs typeface="微软雅黑" panose="020B0503020204020204" charset="-122"/>
                        </a:rPr>
                        <a:t>53.14%</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49580">
                <a:tc>
                  <a:txBody>
                    <a:bodyPr/>
                    <a:p>
                      <a:pPr algn="ctr">
                        <a:buNone/>
                      </a:pPr>
                      <a:r>
                        <a:rPr lang="en-US" altLang="zh-CN" b="1">
                          <a:latin typeface="微软雅黑" panose="020B0503020204020204" charset="-122"/>
                          <a:ea typeface="微软雅黑" panose="020B0503020204020204" charset="-122"/>
                          <a:cs typeface="微软雅黑" panose="020B0503020204020204" charset="-122"/>
                        </a:rPr>
                        <a:t>n</a:t>
                      </a:r>
                      <a:endParaRPr lang="zh-CN" altLang="en-US"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800" b="1">
                          <a:latin typeface="微软雅黑" panose="020B0503020204020204" charset="-122"/>
                          <a:ea typeface="微软雅黑" panose="020B0503020204020204" charset="-122"/>
                          <a:cs typeface="微软雅黑" panose="020B0503020204020204" charset="-122"/>
                          <a:sym typeface="+mn-ea"/>
                        </a:rPr>
                        <a:t>50%^n</a:t>
                      </a:r>
                      <a:endParaRPr lang="zh-CN" altLang="en-US"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b="1">
                          <a:latin typeface="微软雅黑" panose="020B0503020204020204" charset="-122"/>
                          <a:ea typeface="微软雅黑" panose="020B0503020204020204" charset="-122"/>
                          <a:cs typeface="微软雅黑" panose="020B0503020204020204" charset="-122"/>
                        </a:rPr>
                        <a:t>90%^n</a:t>
                      </a:r>
                      <a:endParaRPr lang="zh-CN" altLang="en-US"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79926" y="1176079"/>
            <a:ext cx="10510430" cy="445672"/>
          </a:xfrm>
        </p:spPr>
        <p:txBody>
          <a:bodyPr>
            <a:normAutofit/>
          </a:bodyPr>
          <a:p>
            <a:r>
              <a:rPr lang="zh-CN" altLang="en-US" sz="2000">
                <a:latin typeface="微软雅黑" panose="020B0503020204020204" charset="-122"/>
                <a:ea typeface="微软雅黑" panose="020B0503020204020204" charset="-122"/>
                <a:cs typeface="微软雅黑" panose="020B0503020204020204" charset="-122"/>
              </a:rPr>
              <a:t>计算公式</a:t>
            </a:r>
            <a:endParaRPr lang="zh-CN" altLang="en-US" sz="2000">
              <a:latin typeface="微软雅黑" panose="020B0503020204020204" charset="-122"/>
              <a:ea typeface="微软雅黑" panose="020B0503020204020204" charset="-122"/>
              <a:cs typeface="微软雅黑" panose="020B0503020204020204" charset="-122"/>
            </a:endParaRPr>
          </a:p>
          <a:p>
            <a:pPr marL="0" indent="0">
              <a:buNone/>
            </a:pPr>
            <a:endParaRPr lang="zh-CN" altLang="en-US"/>
          </a:p>
        </p:txBody>
      </p:sp>
      <p:sp>
        <p:nvSpPr>
          <p:cNvPr id="4" name="标题 3"/>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单字符识别率的重要性：计算原理</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userDrawn="1"/>
        </p:nvSpPr>
        <p:spPr>
          <a:xfrm>
            <a:off x="710805" y="1621493"/>
            <a:ext cx="9990480" cy="3046095"/>
          </a:xfrm>
          <a:prstGeom prst="rect">
            <a:avLst/>
          </a:prstGeom>
        </p:spPr>
        <p:txBody>
          <a:bodyPr wrap="square" rtlCol="0">
            <a:spAutoFit/>
          </a:bodyPr>
          <a:p>
            <a:pPr indent="0">
              <a:lnSpc>
                <a:spcPct val="120000"/>
              </a:lnSpc>
              <a:buNone/>
            </a:pPr>
            <a:r>
              <a:rPr lang="zh-CN" altLang="en-US" sz="2000">
                <a:latin typeface="微软雅黑" panose="020B0503020204020204" charset="-122"/>
                <a:ea typeface="微软雅黑" panose="020B0503020204020204" charset="-122"/>
                <a:cs typeface="微软雅黑" panose="020B0503020204020204" charset="-122"/>
              </a:rPr>
              <a:t>设验证码图片</a:t>
            </a:r>
            <a:r>
              <a:rPr lang="en-US" altLang="zh-CN" sz="2000">
                <a:latin typeface="微软雅黑" panose="020B0503020204020204" charset="-122"/>
                <a:ea typeface="微软雅黑" panose="020B0503020204020204" charset="-122"/>
                <a:cs typeface="微软雅黑" panose="020B0503020204020204" charset="-122"/>
              </a:rPr>
              <a:t>x</a:t>
            </a:r>
            <a:r>
              <a:rPr lang="zh-CN" altLang="en-US" sz="2000">
                <a:latin typeface="微软雅黑" panose="020B0503020204020204" charset="-122"/>
                <a:ea typeface="微软雅黑" panose="020B0503020204020204" charset="-122"/>
                <a:cs typeface="微软雅黑" panose="020B0503020204020204" charset="-122"/>
              </a:rPr>
              <a:t>中字符拆分正确的概率是    ，每个字符识别正确的平均概率是     ，则对于包含</a:t>
            </a:r>
            <a:r>
              <a:rPr lang="en-US" altLang="zh-CN" sz="2000">
                <a:latin typeface="微软雅黑" panose="020B0503020204020204" charset="-122"/>
                <a:ea typeface="微软雅黑" panose="020B0503020204020204" charset="-122"/>
                <a:cs typeface="微软雅黑" panose="020B0503020204020204" charset="-122"/>
              </a:rPr>
              <a:t>n</a:t>
            </a:r>
            <a:r>
              <a:rPr lang="zh-CN" altLang="en-US" sz="2000">
                <a:latin typeface="微软雅黑" panose="020B0503020204020204" charset="-122"/>
                <a:ea typeface="微软雅黑" panose="020B0503020204020204" charset="-122"/>
                <a:cs typeface="微软雅黑" panose="020B0503020204020204" charset="-122"/>
              </a:rPr>
              <a:t>个字符的验证码，识别正确的几率是：</a:t>
            </a:r>
            <a:endParaRPr lang="zh-CN" altLang="en-US" sz="2000">
              <a:latin typeface="微软雅黑" panose="020B0503020204020204" charset="-122"/>
              <a:ea typeface="微软雅黑" panose="020B0503020204020204" charset="-122"/>
              <a:cs typeface="微软雅黑" panose="020B0503020204020204" charset="-122"/>
            </a:endParaRPr>
          </a:p>
          <a:p>
            <a:pPr indent="0">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indent="0">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nSpc>
                <a:spcPct val="120000"/>
              </a:lnSpc>
              <a:buChar char="•"/>
            </a:pPr>
            <a:r>
              <a:rPr lang="zh-CN" altLang="en-US" sz="2000">
                <a:latin typeface="微软雅黑" panose="020B0503020204020204" charset="-122"/>
                <a:ea typeface="微软雅黑" panose="020B0503020204020204" charset="-122"/>
                <a:cs typeface="微软雅黑" panose="020B0503020204020204" charset="-122"/>
              </a:rPr>
              <a:t>第</a:t>
            </a:r>
            <a:r>
              <a:rPr lang="en-US" altLang="zh-CN" sz="2000">
                <a:latin typeface="微软雅黑" panose="020B0503020204020204" charset="-122"/>
                <a:ea typeface="微软雅黑" panose="020B0503020204020204" charset="-122"/>
                <a:cs typeface="微软雅黑" panose="020B0503020204020204" charset="-122"/>
              </a:rPr>
              <a:t>m</a:t>
            </a:r>
            <a:r>
              <a:rPr lang="zh-CN" altLang="en-US" sz="2000">
                <a:latin typeface="微软雅黑" panose="020B0503020204020204" charset="-122"/>
                <a:ea typeface="微软雅黑" panose="020B0503020204020204" charset="-122"/>
                <a:cs typeface="微软雅黑" panose="020B0503020204020204" charset="-122"/>
              </a:rPr>
              <a:t>次尝试通过的概率为</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nSpc>
                <a:spcPct val="120000"/>
              </a:lnSpc>
              <a:buChar char="•"/>
            </a:pPr>
            <a:endParaRPr lang="zh-CN" altLang="en-US" sz="2000">
              <a:latin typeface="微软雅黑" panose="020B0503020204020204" charset="-122"/>
              <a:ea typeface="微软雅黑" panose="020B0503020204020204" charset="-122"/>
              <a:cs typeface="微软雅黑" panose="020B0503020204020204" charset="-122"/>
            </a:endParaRPr>
          </a:p>
          <a:p>
            <a:pPr indent="0">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nSpc>
                <a:spcPct val="120000"/>
              </a:lnSpc>
              <a:buChar char="•"/>
            </a:pPr>
            <a:r>
              <a:rPr lang="zh-CN" altLang="en-US" sz="2000">
                <a:latin typeface="微软雅黑" panose="020B0503020204020204" charset="-122"/>
                <a:ea typeface="微软雅黑" panose="020B0503020204020204" charset="-122"/>
                <a:cs typeface="微软雅黑" panose="020B0503020204020204" charset="-122"/>
              </a:rPr>
              <a:t>不超过</a:t>
            </a:r>
            <a:r>
              <a:rPr lang="en-US" altLang="zh-CN" sz="2000">
                <a:latin typeface="微软雅黑" panose="020B0503020204020204" charset="-122"/>
                <a:ea typeface="微软雅黑" panose="020B0503020204020204" charset="-122"/>
                <a:cs typeface="微软雅黑" panose="020B0503020204020204" charset="-122"/>
              </a:rPr>
              <a:t>m</a:t>
            </a:r>
            <a:r>
              <a:rPr lang="zh-CN" altLang="en-US" sz="2000">
                <a:latin typeface="微软雅黑" panose="020B0503020204020204" charset="-122"/>
                <a:ea typeface="微软雅黑" panose="020B0503020204020204" charset="-122"/>
                <a:cs typeface="微软雅黑" panose="020B0503020204020204" charset="-122"/>
              </a:rPr>
              <a:t>次通过的概率为：</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7" name="E657119C-6982-421D-8BA7-E74DEB70A7DA-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59526" y="1753855"/>
            <a:ext cx="259975" cy="222836"/>
          </a:xfrm>
          <a:prstGeom prst="rect">
            <a:avLst/>
          </a:prstGeom>
        </p:spPr>
      </p:pic>
      <p:pic>
        <p:nvPicPr>
          <p:cNvPr id="8" name="E657119C-6982-421D-8BA7-E74DEB70A7DA-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0928" y="1739596"/>
            <a:ext cx="285180" cy="242403"/>
          </a:xfrm>
          <a:prstGeom prst="rect">
            <a:avLst/>
          </a:prstGeom>
        </p:spPr>
      </p:pic>
      <p:pic>
        <p:nvPicPr>
          <p:cNvPr id="9" name="E657119C-6982-421D-8BA7-E74DEB70A7DA-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4716" y="2623653"/>
            <a:ext cx="1725337" cy="313698"/>
          </a:xfrm>
          <a:prstGeom prst="rect">
            <a:avLst/>
          </a:prstGeom>
        </p:spPr>
      </p:pic>
      <p:pic>
        <p:nvPicPr>
          <p:cNvPr id="10" name="E657119C-6982-421D-8BA7-E74DEB70A7DA-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48802" y="3721594"/>
            <a:ext cx="3165494" cy="313698"/>
          </a:xfrm>
          <a:prstGeom prst="rect">
            <a:avLst/>
          </a:prstGeom>
        </p:spPr>
      </p:pic>
      <p:pic>
        <p:nvPicPr>
          <p:cNvPr id="11" name="E657119C-6982-421D-8BA7-E74DEB70A7DA-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48802" y="4905090"/>
            <a:ext cx="3108458" cy="698690"/>
          </a:xfrm>
          <a:prstGeom prst="rect">
            <a:avLst/>
          </a:prstGeom>
        </p:spPr>
      </p:pic>
      <p:sp>
        <p:nvSpPr>
          <p:cNvPr id="2" name="矩形 1"/>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日期占位符 5"/>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12" name="灯片编号占位符 11"/>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3" name="页脚占位符 12"/>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sym typeface="+mn-ea"/>
              </a:rPr>
              <a:t>单字符识别率的重要性：数值验证</a:t>
            </a: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
        <p:nvSpPr>
          <p:cNvPr id="5" name="内容占位符 2"/>
          <p:cNvSpPr>
            <a:spLocks noGrp="1"/>
          </p:cNvSpPr>
          <p:nvPr/>
        </p:nvSpPr>
        <p:spPr>
          <a:xfrm>
            <a:off x="837923" y="1229561"/>
            <a:ext cx="10510470" cy="710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a:latin typeface="微软雅黑" panose="020B0503020204020204" charset="-122"/>
                <a:ea typeface="微软雅黑" panose="020B0503020204020204" charset="-122"/>
                <a:cs typeface="微软雅黑" panose="020B0503020204020204" charset="-122"/>
              </a:rPr>
              <a:t>根据公式使用不同的值代入，可以初步了解单字符的识别率对整体通过率的影响。</a:t>
            </a:r>
            <a:endParaRPr lang="zh-CN" altLang="en-US"/>
          </a:p>
          <a:p>
            <a:pPr marL="0" indent="0">
              <a:buNone/>
            </a:pPr>
            <a:endParaRPr lang="zh-CN" altLang="en-US"/>
          </a:p>
        </p:txBody>
      </p:sp>
      <p:graphicFrame>
        <p:nvGraphicFramePr>
          <p:cNvPr id="2" name="表格 1"/>
          <p:cNvGraphicFramePr/>
          <p:nvPr>
            <p:custDataLst>
              <p:tags r:id="rId1"/>
            </p:custDataLst>
          </p:nvPr>
        </p:nvGraphicFramePr>
        <p:xfrm>
          <a:off x="929002" y="1858003"/>
          <a:ext cx="10138410" cy="3897630"/>
        </p:xfrm>
        <a:graphic>
          <a:graphicData uri="http://schemas.openxmlformats.org/drawingml/2006/table">
            <a:tbl>
              <a:tblPr firstRow="1" bandRow="1">
                <a:tableStyleId>{5940675A-B579-460E-94D1-54222C63F5DA}</a:tableStyleId>
              </a:tblPr>
              <a:tblGrid>
                <a:gridCol w="1689735"/>
                <a:gridCol w="1689735"/>
                <a:gridCol w="1689735"/>
                <a:gridCol w="1689735"/>
                <a:gridCol w="1689735"/>
                <a:gridCol w="1689735"/>
              </a:tblGrid>
              <a:tr h="649605">
                <a:tc rowSpan="2">
                  <a:txBody>
                    <a:bodyPr>
                      <a:spAutoFit/>
                    </a:bodyPr>
                    <a:p>
                      <a:pPr algn="ctr">
                        <a:buNone/>
                      </a:pPr>
                      <a:r>
                        <a:rPr lang="zh-CN" altLang="en-US" sz="2000" b="1">
                          <a:latin typeface="微软雅黑" panose="020B0503020204020204" charset="-122"/>
                          <a:ea typeface="微软雅黑" panose="020B0503020204020204" charset="-122"/>
                          <a:cs typeface="微软雅黑" panose="020B0503020204020204" charset="-122"/>
                        </a:rPr>
                        <a:t>字符识别率</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gridSpan="5">
                  <a:txBody>
                    <a:bodyPr>
                      <a:spAutoFit/>
                    </a:bodyPr>
                    <a:p>
                      <a:pPr algn="ctr">
                        <a:buNone/>
                      </a:pPr>
                      <a:r>
                        <a:rPr lang="zh-CN" altLang="en-US" sz="2000" b="1">
                          <a:latin typeface="微软雅黑" panose="020B0503020204020204" charset="-122"/>
                          <a:ea typeface="微软雅黑" panose="020B0503020204020204" charset="-122"/>
                          <a:cs typeface="微软雅黑" panose="020B0503020204020204" charset="-122"/>
                        </a:rPr>
                        <a:t>验证码在</a:t>
                      </a: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次以内识别正确的概率</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64960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1</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2</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3</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4</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5</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649605">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40.96%</a:t>
                      </a:r>
                      <a:endParaRPr lang="en-US" altLang="zh-CN"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65.14%</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79.42%</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84.83%</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87.59%</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649605">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85%</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52.20%</a:t>
                      </a:r>
                      <a:endParaRPr lang="en-US" altLang="zh-CN"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77.15%</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89.09%</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94.78%</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97.50%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649605">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65.61%</a:t>
                      </a:r>
                      <a:endParaRPr lang="en-US" altLang="zh-CN"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88.17%</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95.93%</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98.60%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99.52%</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649605">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95%</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81.45%</a:t>
                      </a:r>
                      <a:endParaRPr lang="en-US" altLang="zh-CN"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96.56%</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99.36%</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99.89%</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99.99%</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日期占位符 2"/>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41825" y="1176079"/>
            <a:ext cx="10510430" cy="779926"/>
          </a:xfrm>
        </p:spPr>
        <p:txBody>
          <a:bodyPr>
            <a:normAutofit lnSpcReduction="10000"/>
          </a:bodyPr>
          <a:p>
            <a:pPr marL="0" indent="0">
              <a:buNone/>
            </a:pPr>
            <a:r>
              <a:rPr lang="zh-CN" altLang="en-US" sz="2000">
                <a:latin typeface="微软雅黑" panose="020B0503020204020204" charset="-122"/>
                <a:ea typeface="微软雅黑" panose="020B0503020204020204" charset="-122"/>
                <a:cs typeface="微软雅黑" panose="020B0503020204020204" charset="-122"/>
              </a:rPr>
              <a:t>验证码训练集种类：</a:t>
            </a:r>
            <a:r>
              <a:rPr lang="en-US" altLang="zh-CN" sz="2000">
                <a:latin typeface="微软雅黑" panose="020B0503020204020204" charset="-122"/>
                <a:ea typeface="微软雅黑" panose="020B0503020204020204" charset="-122"/>
                <a:cs typeface="微软雅黑" panose="020B0503020204020204" charset="-122"/>
              </a:rPr>
              <a:t>3</a:t>
            </a:r>
            <a:r>
              <a:rPr lang="zh-CN" altLang="en-US" sz="2000">
                <a:latin typeface="微软雅黑" panose="020B0503020204020204" charset="-122"/>
                <a:ea typeface="微软雅黑" panose="020B0503020204020204" charset="-122"/>
                <a:cs typeface="微软雅黑" panose="020B0503020204020204" charset="-122"/>
              </a:rPr>
              <a:t>种        验证码训练集数量：</a:t>
            </a:r>
            <a:r>
              <a:rPr lang="en-US" altLang="zh-CN" sz="2000">
                <a:latin typeface="微软雅黑" panose="020B0503020204020204" charset="-122"/>
                <a:ea typeface="微软雅黑" panose="020B0503020204020204" charset="-122"/>
                <a:cs typeface="微软雅黑" panose="020B0503020204020204" charset="-122"/>
              </a:rPr>
              <a:t>12 </a:t>
            </a:r>
            <a:r>
              <a:rPr lang="zh-CN" altLang="en-US" sz="2000">
                <a:latin typeface="微软雅黑" panose="020B0503020204020204" charset="-122"/>
                <a:ea typeface="微软雅黑" panose="020B0503020204020204" charset="-122"/>
                <a:cs typeface="微软雅黑" panose="020B0503020204020204" charset="-122"/>
              </a:rPr>
              <a:t>万张</a:t>
            </a:r>
            <a:endParaRPr lang="zh-CN" altLang="en-US" sz="2000">
              <a:latin typeface="微软雅黑" panose="020B0503020204020204" charset="-122"/>
              <a:ea typeface="微软雅黑" panose="020B0503020204020204" charset="-122"/>
              <a:cs typeface="微软雅黑" panose="020B0503020204020204" charset="-122"/>
            </a:endParaRPr>
          </a:p>
          <a:p>
            <a:pPr marL="0" indent="0">
              <a:buNone/>
            </a:pPr>
            <a:r>
              <a:rPr lang="zh-CN" altLang="en-US" sz="2000">
                <a:latin typeface="微软雅黑" panose="020B0503020204020204" charset="-122"/>
                <a:ea typeface="微软雅黑" panose="020B0503020204020204" charset="-122"/>
                <a:cs typeface="微软雅黑" panose="020B0503020204020204" charset="-122"/>
              </a:rPr>
              <a:t>验证码测试集种类：</a:t>
            </a:r>
            <a:r>
              <a:rPr lang="en-US" altLang="zh-CN" sz="2000">
                <a:latin typeface="微软雅黑" panose="020B0503020204020204" charset="-122"/>
                <a:ea typeface="微软雅黑" panose="020B0503020204020204" charset="-122"/>
                <a:cs typeface="微软雅黑" panose="020B0503020204020204" charset="-122"/>
              </a:rPr>
              <a:t>3</a:t>
            </a:r>
            <a:r>
              <a:rPr lang="zh-CN" altLang="en-US" sz="2000">
                <a:latin typeface="微软雅黑" panose="020B0503020204020204" charset="-122"/>
                <a:ea typeface="微软雅黑" panose="020B0503020204020204" charset="-122"/>
                <a:cs typeface="微软雅黑" panose="020B0503020204020204" charset="-122"/>
              </a:rPr>
              <a:t>种        验证码测试集数量：</a:t>
            </a:r>
            <a:r>
              <a:rPr lang="en-US" altLang="zh-CN" sz="2000">
                <a:latin typeface="微软雅黑" panose="020B0503020204020204" charset="-122"/>
                <a:ea typeface="微软雅黑" panose="020B0503020204020204" charset="-122"/>
                <a:cs typeface="微软雅黑" panose="020B0503020204020204" charset="-122"/>
              </a:rPr>
              <a:t>0.3 </a:t>
            </a:r>
            <a:r>
              <a:rPr lang="zh-CN" altLang="en-US" sz="2000">
                <a:latin typeface="微软雅黑" panose="020B0503020204020204" charset="-122"/>
                <a:ea typeface="微软雅黑" panose="020B0503020204020204" charset="-122"/>
                <a:cs typeface="微软雅黑" panose="020B0503020204020204" charset="-122"/>
              </a:rPr>
              <a:t>万张</a:t>
            </a:r>
            <a:endParaRPr lang="zh-CN" altLang="en-US" sz="2000">
              <a:latin typeface="微软雅黑" panose="020B0503020204020204" charset="-122"/>
              <a:ea typeface="微软雅黑" panose="020B0503020204020204" charset="-122"/>
              <a:cs typeface="微软雅黑" panose="020B0503020204020204" charset="-122"/>
            </a:endParaRPr>
          </a:p>
          <a:p>
            <a:pPr marL="0" indent="0">
              <a:buNone/>
            </a:pPr>
            <a:endParaRPr lang="zh-CN" altLang="en-US">
              <a:latin typeface="微软雅黑" panose="020B0503020204020204" charset="-122"/>
              <a:ea typeface="微软雅黑" panose="020B0503020204020204" charset="-122"/>
              <a:cs typeface="微软雅黑" panose="020B0503020204020204" charset="-122"/>
            </a:endParaRPr>
          </a:p>
        </p:txBody>
      </p:sp>
      <p:sp>
        <p:nvSpPr>
          <p:cNvPr id="4" name="标题 3"/>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sym typeface="+mn-ea"/>
              </a:rPr>
              <a:t>单字符识别率的重要性：实战验证</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userDrawn="1"/>
        </p:nvSpPr>
        <p:spPr>
          <a:xfrm>
            <a:off x="783276" y="5364530"/>
            <a:ext cx="5938325" cy="500932"/>
          </a:xfrm>
          <a:prstGeom prst="rect">
            <a:avLst/>
          </a:prstGeom>
        </p:spPr>
        <p:txBody>
          <a:bodyPr wrap="square" rtlCol="0" anchor="ctr">
            <a:noAutofit/>
          </a:bodyPr>
          <a:p>
            <a:r>
              <a:rPr lang="zh-CN" altLang="en-US" b="1">
                <a:latin typeface="微软雅黑" panose="020B0503020204020204" charset="-122"/>
                <a:ea typeface="微软雅黑" panose="020B0503020204020204" charset="-122"/>
                <a:cs typeface="微软雅黑" panose="020B0503020204020204" charset="-122"/>
              </a:rPr>
              <a:t>结论：验证结果与理论计算值高度符合。</a:t>
            </a:r>
            <a:endParaRPr lang="zh-CN" altLang="en-US" b="1">
              <a:latin typeface="微软雅黑" panose="020B0503020204020204" charset="-122"/>
              <a:ea typeface="微软雅黑" panose="020B0503020204020204" charset="-122"/>
              <a:cs typeface="微软雅黑" panose="020B0503020204020204" charset="-122"/>
            </a:endParaRPr>
          </a:p>
        </p:txBody>
      </p:sp>
      <p:graphicFrame>
        <p:nvGraphicFramePr>
          <p:cNvPr id="2" name="表格 1"/>
          <p:cNvGraphicFramePr/>
          <p:nvPr/>
        </p:nvGraphicFramePr>
        <p:xfrm>
          <a:off x="783276" y="2204102"/>
          <a:ext cx="10528300" cy="2832100"/>
        </p:xfrm>
        <a:graphic>
          <a:graphicData uri="http://schemas.openxmlformats.org/drawingml/2006/table">
            <a:tbl>
              <a:tblPr firstRow="1" bandRow="1">
                <a:tableStyleId>{5940675A-B579-460E-94D1-54222C63F5DA}</a:tableStyleId>
              </a:tblPr>
              <a:tblGrid>
                <a:gridCol w="2011045"/>
                <a:gridCol w="1679575"/>
                <a:gridCol w="1360170"/>
                <a:gridCol w="1419225"/>
                <a:gridCol w="1283970"/>
                <a:gridCol w="1373505"/>
                <a:gridCol w="1400810"/>
              </a:tblGrid>
              <a:tr h="616585">
                <a:tc rowSpan="2">
                  <a:txBody>
                    <a:bodyPr>
                      <a:spAutoFit/>
                    </a:bodyPr>
                    <a:p>
                      <a:pPr algn="ctr">
                        <a:buNone/>
                      </a:pPr>
                      <a:r>
                        <a:rPr lang="zh-CN" altLang="en-US" sz="2000" b="1">
                          <a:latin typeface="微软雅黑" panose="020B0503020204020204" charset="-122"/>
                          <a:ea typeface="微软雅黑" panose="020B0503020204020204" charset="-122"/>
                          <a:cs typeface="微软雅黑" panose="020B0503020204020204" charset="-122"/>
                        </a:rPr>
                        <a:t>模型训练次数</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rowSpan="2">
                  <a:txBody>
                    <a:bodyPr>
                      <a:spAutoFit/>
                    </a:bodyPr>
                    <a:p>
                      <a:pPr algn="ctr">
                        <a:buNone/>
                      </a:pPr>
                      <a:r>
                        <a:rPr lang="zh-CN" altLang="en-US" sz="2000" b="1">
                          <a:latin typeface="微软雅黑" panose="020B0503020204020204" charset="-122"/>
                          <a:ea typeface="微软雅黑" panose="020B0503020204020204" charset="-122"/>
                          <a:cs typeface="微软雅黑" panose="020B0503020204020204" charset="-122"/>
                        </a:rPr>
                        <a:t>字符识别率</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gridSpan="5">
                  <a:txBody>
                    <a:bodyPr>
                      <a:spAutoFit/>
                    </a:bodyPr>
                    <a:p>
                      <a:pPr algn="ctr">
                        <a:buNone/>
                      </a:pPr>
                      <a:r>
                        <a:rPr lang="zh-CN" altLang="en-US" sz="2000" b="1">
                          <a:latin typeface="微软雅黑" panose="020B0503020204020204" charset="-122"/>
                          <a:ea typeface="微软雅黑" panose="020B0503020204020204" charset="-122"/>
                          <a:cs typeface="微软雅黑" panose="020B0503020204020204" charset="-122"/>
                        </a:rPr>
                        <a:t>验证码在</a:t>
                      </a: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次以内识别正确的概率</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617220">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1</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2</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3</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4</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b="1">
                          <a:latin typeface="微软雅黑" panose="020B0503020204020204" charset="-122"/>
                          <a:ea typeface="微软雅黑" panose="020B0503020204020204" charset="-122"/>
                          <a:cs typeface="微软雅黑" panose="020B0503020204020204" charset="-122"/>
                        </a:rPr>
                        <a:t>n</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5</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798830">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40,000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81.92%</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51.23%</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75.53%</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87.00%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92.93%</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96.17%</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799465">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60,000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87.26%</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61.50%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84.27%</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93.40%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94.47%</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98.83%</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1183640" y="3044825"/>
            <a:ext cx="5614035" cy="849630"/>
          </a:xfrm>
        </p:spPr>
        <p:txBody>
          <a:bodyPr>
            <a:normAutofit fontScale="90000"/>
          </a:bodyPr>
          <a:p>
            <a:r>
              <a:rPr b="1">
                <a:solidFill>
                  <a:schemeClr val="accent1">
                    <a:lumMod val="50000"/>
                  </a:schemeClr>
                </a:solidFill>
                <a:latin typeface="黑体" panose="02010609060101010101" charset="-122"/>
                <a:ea typeface="黑体" panose="02010609060101010101" charset="-122"/>
              </a:rPr>
              <a:t>常用问题解决思路</a:t>
            </a:r>
            <a:endParaRPr b="1">
              <a:solidFill>
                <a:schemeClr val="accent1">
                  <a:lumMod val="50000"/>
                </a:schemeClr>
              </a:solidFill>
              <a:latin typeface="黑体" panose="02010609060101010101" charset="-122"/>
              <a:ea typeface="黑体" panose="02010609060101010101" charset="-122"/>
            </a:endParaRPr>
          </a:p>
        </p:txBody>
      </p:sp>
      <p:sp>
        <p:nvSpPr>
          <p:cNvPr id="7" name="TextBox 46"/>
          <p:cNvSpPr txBox="1"/>
          <p:nvPr>
            <p:custDataLst>
              <p:tags r:id="rId2"/>
            </p:custDataLst>
          </p:nvPr>
        </p:nvSpPr>
        <p:spPr bwMode="auto">
          <a:xfrm>
            <a:off x="1823720" y="1738630"/>
            <a:ext cx="4333875" cy="105727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charset="-122"/>
                <a:ea typeface="微软雅黑" panose="020B0503020204020204" charset="-122"/>
              </a:defRPr>
            </a:lvl1pPr>
          </a:lstStyle>
          <a:p>
            <a:pPr marL="0" marR="0" lvl="0" indent="0" defTabSz="914400" eaLnBrk="1" fontAlgn="auto" latinLnBrk="0" hangingPunct="1">
              <a:lnSpc>
                <a:spcPct val="100000"/>
              </a:lnSpc>
              <a:spcBef>
                <a:spcPts val="0"/>
              </a:spcBef>
              <a:spcAft>
                <a:spcPts val="0"/>
              </a:spcAft>
              <a:buClrTx/>
              <a:buSzTx/>
              <a:buFontTx/>
              <a:buNone/>
            </a:pPr>
            <a:r>
              <a:rPr lang="en-US" altLang="zh-CN">
                <a:cs typeface="微软雅黑" panose="020B0503020204020204" charset="-122"/>
                <a:sym typeface="+mn-ea"/>
              </a:rPr>
              <a:t>Part</a:t>
            </a:r>
            <a:r>
              <a:rPr lang="zh-CN" altLang="en-US">
                <a:cs typeface="微软雅黑" panose="020B0503020204020204" charset="-122"/>
                <a:sym typeface="+mn-ea"/>
              </a:rPr>
              <a:t> </a:t>
            </a:r>
            <a:r>
              <a:rPr lang="en-US" altLang="zh-CN">
                <a:cs typeface="微软雅黑" panose="020B0503020204020204" charset="-122"/>
                <a:sym typeface="+mn-ea"/>
              </a:rPr>
              <a:t>3 </a:t>
            </a:r>
            <a:r>
              <a:rPr b="0">
                <a:cs typeface="微软雅黑" panose="020B0503020204020204" charset="-122"/>
                <a:sym typeface="+mn-ea"/>
              </a:rPr>
              <a:t>解决方案</a:t>
            </a:r>
            <a:endParaRPr kumimoji="0" lang="zh-CN" altLang="en-US" sz="4400" i="0" u="none" strike="noStrike" kern="0" cap="none" spc="700" normalizeH="0" noProof="0" dirty="0">
              <a:ln>
                <a:noFill/>
              </a:ln>
              <a:solidFill>
                <a:schemeClr val="accent1">
                  <a:lumMod val="50000"/>
                </a:schemeClr>
              </a:solidFill>
              <a:effectLst/>
              <a:uLnTx/>
              <a:uFillTx/>
              <a:latin typeface="Times New Roman" panose="02020603050405020304" charset="0"/>
              <a:ea typeface="汉仪楷体S" charset="0"/>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descr="upload_post_object_v2_650335486"/>
          <p:cNvPicPr>
            <a:picLocks noChangeAspect="1"/>
          </p:cNvPicPr>
          <p:nvPr/>
        </p:nvPicPr>
        <p:blipFill>
          <a:blip r:embed="rId1"/>
          <a:stretch>
            <a:fillRect/>
          </a:stretch>
        </p:blipFill>
        <p:spPr>
          <a:xfrm>
            <a:off x="473609" y="3716007"/>
            <a:ext cx="11389394" cy="2550234"/>
          </a:xfrm>
          <a:prstGeom prst="rect">
            <a:avLst/>
          </a:prstGeom>
        </p:spPr>
      </p:pic>
      <p:sp>
        <p:nvSpPr>
          <p:cNvPr id="3" name="内容占位符 2"/>
          <p:cNvSpPr>
            <a:spLocks noGrp="1"/>
          </p:cNvSpPr>
          <p:nvPr>
            <p:ph idx="1"/>
          </p:nvPr>
        </p:nvSpPr>
        <p:spPr>
          <a:xfrm>
            <a:off x="817245" y="1176020"/>
            <a:ext cx="4135120" cy="2700655"/>
          </a:xfrm>
        </p:spPr>
        <p:txBody>
          <a:bodyPr>
            <a:noAutofit/>
          </a:bodyPr>
          <a:p>
            <a:pPr>
              <a:lnSpc>
                <a:spcPct val="130000"/>
              </a:lnSpc>
              <a:buChar char="•"/>
            </a:pPr>
            <a:r>
              <a:rPr lang="zh-CN" altLang="en-US" sz="2000" b="1">
                <a:latin typeface="微软雅黑" panose="020B0503020204020204" charset="-122"/>
                <a:ea typeface="微软雅黑" panose="020B0503020204020204" charset="-122"/>
                <a:cs typeface="微软雅黑" panose="020B0503020204020204" charset="-122"/>
              </a:rPr>
              <a:t>关键技术</a:t>
            </a:r>
            <a:endParaRPr lang="zh-CN" altLang="en-US" sz="2000" b="1">
              <a:latin typeface="微软雅黑" panose="020B0503020204020204" charset="-122"/>
              <a:ea typeface="微软雅黑" panose="020B0503020204020204" charset="-122"/>
              <a:cs typeface="微软雅黑" panose="020B0503020204020204" charset="-122"/>
            </a:endParaRPr>
          </a:p>
          <a:p>
            <a:pPr lvl="1">
              <a:lnSpc>
                <a:spcPct val="130000"/>
              </a:lnSpc>
              <a:buChar char="•"/>
            </a:pPr>
            <a:r>
              <a:rPr lang="zh-CN" altLang="en-US" sz="2000">
                <a:latin typeface="微软雅黑" panose="020B0503020204020204" charset="-122"/>
                <a:ea typeface="微软雅黑" panose="020B0503020204020204" charset="-122"/>
                <a:cs typeface="微软雅黑" panose="020B0503020204020204" charset="-122"/>
              </a:rPr>
              <a:t>验证码去噪</a:t>
            </a:r>
            <a:endParaRPr lang="zh-CN" altLang="en-US" sz="2000">
              <a:latin typeface="微软雅黑" panose="020B0503020204020204" charset="-122"/>
              <a:ea typeface="微软雅黑" panose="020B0503020204020204" charset="-122"/>
              <a:cs typeface="微软雅黑" panose="020B0503020204020204" charset="-122"/>
            </a:endParaRPr>
          </a:p>
          <a:p>
            <a:pPr lvl="1">
              <a:lnSpc>
                <a:spcPct val="130000"/>
              </a:lnSpc>
              <a:buChar char="•"/>
            </a:pPr>
            <a:r>
              <a:rPr lang="zh-CN" altLang="en-US" sz="2000">
                <a:latin typeface="微软雅黑" panose="020B0503020204020204" charset="-122"/>
                <a:ea typeface="微软雅黑" panose="020B0503020204020204" charset="-122"/>
                <a:cs typeface="微软雅黑" panose="020B0503020204020204" charset="-122"/>
              </a:rPr>
              <a:t>粘连字符分割</a:t>
            </a:r>
            <a:endParaRPr lang="zh-CN" altLang="en-US" sz="2000">
              <a:latin typeface="微软雅黑" panose="020B0503020204020204" charset="-122"/>
              <a:ea typeface="微软雅黑" panose="020B0503020204020204" charset="-122"/>
              <a:cs typeface="微软雅黑" panose="020B0503020204020204" charset="-122"/>
            </a:endParaRPr>
          </a:p>
          <a:p>
            <a:pPr lvl="1">
              <a:lnSpc>
                <a:spcPct val="130000"/>
              </a:lnSpc>
              <a:buChar char="•"/>
            </a:pPr>
            <a:r>
              <a:rPr lang="zh-CN" altLang="en-US" sz="2000">
                <a:latin typeface="微软雅黑" panose="020B0503020204020204" charset="-122"/>
                <a:ea typeface="微软雅黑" panose="020B0503020204020204" charset="-122"/>
                <a:cs typeface="微软雅黑" panose="020B0503020204020204" charset="-122"/>
              </a:rPr>
              <a:t>单字符识别</a:t>
            </a:r>
            <a:endParaRPr lang="zh-CN" altLang="en-US" sz="2000">
              <a:latin typeface="微软雅黑" panose="020B0503020204020204" charset="-122"/>
              <a:ea typeface="微软雅黑" panose="020B0503020204020204" charset="-122"/>
              <a:cs typeface="微软雅黑" panose="020B0503020204020204" charset="-122"/>
            </a:endParaRPr>
          </a:p>
          <a:p>
            <a:pPr lvl="2">
              <a:lnSpc>
                <a:spcPct val="130000"/>
              </a:lnSpc>
              <a:buChar char="•"/>
            </a:pPr>
            <a:r>
              <a:rPr lang="zh-CN" altLang="en-US" sz="1665">
                <a:latin typeface="微软雅黑" panose="020B0503020204020204" charset="-122"/>
                <a:ea typeface="微软雅黑" panose="020B0503020204020204" charset="-122"/>
                <a:cs typeface="微软雅黑" panose="020B0503020204020204" charset="-122"/>
              </a:rPr>
              <a:t>基于规则的字符识别</a:t>
            </a:r>
            <a:endParaRPr lang="zh-CN" altLang="en-US" sz="1665">
              <a:latin typeface="微软雅黑" panose="020B0503020204020204" charset="-122"/>
              <a:ea typeface="微软雅黑" panose="020B0503020204020204" charset="-122"/>
              <a:cs typeface="微软雅黑" panose="020B0503020204020204" charset="-122"/>
            </a:endParaRPr>
          </a:p>
          <a:p>
            <a:pPr lvl="2">
              <a:lnSpc>
                <a:spcPct val="130000"/>
              </a:lnSpc>
              <a:buChar char="•"/>
            </a:pPr>
            <a:r>
              <a:rPr lang="zh-CN" altLang="en-US" sz="1665">
                <a:latin typeface="微软雅黑" panose="020B0503020204020204" charset="-122"/>
                <a:ea typeface="微软雅黑" panose="020B0503020204020204" charset="-122"/>
                <a:cs typeface="微软雅黑" panose="020B0503020204020204" charset="-122"/>
              </a:rPr>
              <a:t>基于机器学习的字符识别</a:t>
            </a:r>
            <a:endParaRPr lang="zh-CN" altLang="en-US" sz="1665">
              <a:latin typeface="微软雅黑" panose="020B0503020204020204" charset="-122"/>
              <a:ea typeface="微软雅黑" panose="020B0503020204020204" charset="-122"/>
              <a:cs typeface="微软雅黑" panose="020B0503020204020204" charset="-122"/>
            </a:endParaRPr>
          </a:p>
          <a:p>
            <a:pPr lvl="2">
              <a:lnSpc>
                <a:spcPct val="130000"/>
              </a:lnSpc>
              <a:buChar char="•"/>
            </a:pPr>
            <a:endParaRPr lang="zh-CN" altLang="en-US" sz="1665">
              <a:latin typeface="微软雅黑" panose="020B0503020204020204" charset="-122"/>
              <a:ea typeface="微软雅黑" panose="020B0503020204020204" charset="-122"/>
              <a:cs typeface="微软雅黑" panose="020B0503020204020204" charset="-122"/>
            </a:endParaRPr>
          </a:p>
          <a:p>
            <a:pPr lvl="2">
              <a:lnSpc>
                <a:spcPct val="130000"/>
              </a:lnSpc>
              <a:buChar char="•"/>
            </a:pPr>
            <a:endParaRPr lang="zh-CN" altLang="en-US" sz="1710">
              <a:latin typeface="微软雅黑" panose="020B0503020204020204" charset="-122"/>
              <a:ea typeface="微软雅黑" panose="020B0503020204020204" charset="-122"/>
              <a:cs typeface="微软雅黑" panose="020B0503020204020204" charset="-122"/>
            </a:endParaRPr>
          </a:p>
          <a:p>
            <a:pPr marL="0" indent="0">
              <a:buNone/>
            </a:pPr>
            <a:endParaRPr lang="zh-CN" altLang="en-US">
              <a:latin typeface="微软雅黑" panose="020B0503020204020204" charset="-122"/>
              <a:ea typeface="微软雅黑" panose="020B0503020204020204" charset="-122"/>
              <a:cs typeface="微软雅黑" panose="020B0503020204020204" charset="-122"/>
            </a:endParaRPr>
          </a:p>
        </p:txBody>
      </p:sp>
      <p:sp>
        <p:nvSpPr>
          <p:cNvPr id="9" name="标题 8"/>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sym typeface="+mn-ea"/>
              </a:rPr>
              <a:t>经典方案：基于规则或机器学习</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userDrawn="1"/>
        </p:nvSpPr>
        <p:spPr>
          <a:xfrm>
            <a:off x="5127725" y="1174914"/>
            <a:ext cx="6093158" cy="2668603"/>
          </a:xfrm>
          <a:prstGeom prst="rect">
            <a:avLst/>
          </a:prstGeom>
        </p:spPr>
        <p:txBody>
          <a:bodyPr wrap="square" rtlCol="0">
            <a:noAutofit/>
          </a:bodyPr>
          <a:p>
            <a:pPr lvl="0">
              <a:lnSpc>
                <a:spcPct val="150000"/>
              </a:lnSpc>
              <a:buChar char="•"/>
            </a:pPr>
            <a:r>
              <a:rPr lang="zh-CN" altLang="en-US" b="1">
                <a:latin typeface="微软雅黑" panose="020B0503020204020204" charset="-122"/>
                <a:ea typeface="微软雅黑" panose="020B0503020204020204" charset="-122"/>
                <a:cs typeface="微软雅黑" panose="020B0503020204020204" charset="-122"/>
              </a:rPr>
              <a:t>优点</a:t>
            </a:r>
            <a:endParaRPr lang="zh-CN" altLang="en-US" b="1">
              <a:latin typeface="微软雅黑" panose="020B0503020204020204" charset="-122"/>
              <a:ea typeface="微软雅黑" panose="020B0503020204020204" charset="-122"/>
              <a:cs typeface="微软雅黑" panose="020B0503020204020204" charset="-122"/>
            </a:endParaRPr>
          </a:p>
          <a:p>
            <a:pPr lvl="1">
              <a:lnSpc>
                <a:spcPct val="150000"/>
              </a:lnSpc>
              <a:buChar char="•"/>
            </a:pPr>
            <a:r>
              <a:rPr lang="zh-CN" altLang="en-US">
                <a:latin typeface="微软雅黑" panose="020B0503020204020204" charset="-122"/>
                <a:ea typeface="微软雅黑" panose="020B0503020204020204" charset="-122"/>
                <a:cs typeface="微软雅黑" panose="020B0503020204020204" charset="-122"/>
                <a:sym typeface="+mn-ea"/>
              </a:rPr>
              <a:t>受样本集的数量和种类对识别结果影响较小</a:t>
            </a:r>
            <a:endParaRPr lang="zh-CN" altLang="en-US">
              <a:latin typeface="微软雅黑" panose="020B0503020204020204" charset="-122"/>
              <a:ea typeface="微软雅黑" panose="020B0503020204020204" charset="-122"/>
              <a:cs typeface="微软雅黑" panose="020B0503020204020204" charset="-122"/>
              <a:sym typeface="+mn-ea"/>
            </a:endParaRPr>
          </a:p>
          <a:p>
            <a:pPr lvl="0">
              <a:lnSpc>
                <a:spcPct val="150000"/>
              </a:lnSpc>
              <a:buChar char="•"/>
            </a:pPr>
            <a:r>
              <a:rPr lang="zh-CN" altLang="en-US" b="1">
                <a:latin typeface="微软雅黑" panose="020B0503020204020204" charset="-122"/>
                <a:ea typeface="微软雅黑" panose="020B0503020204020204" charset="-122"/>
                <a:cs typeface="微软雅黑" panose="020B0503020204020204" charset="-122"/>
              </a:rPr>
              <a:t>缺点</a:t>
            </a:r>
            <a:endParaRPr lang="zh-CN" altLang="en-US" b="1">
              <a:latin typeface="微软雅黑" panose="020B0503020204020204" charset="-122"/>
              <a:ea typeface="微软雅黑" panose="020B0503020204020204" charset="-122"/>
              <a:cs typeface="微软雅黑" panose="020B0503020204020204" charset="-122"/>
            </a:endParaRPr>
          </a:p>
          <a:p>
            <a:pPr lvl="1">
              <a:lnSpc>
                <a:spcPct val="150000"/>
              </a:lnSpc>
              <a:buChar char="•"/>
            </a:pPr>
            <a:r>
              <a:rPr lang="zh-CN" altLang="en-US">
                <a:latin typeface="微软雅黑" panose="020B0503020204020204" charset="-122"/>
                <a:ea typeface="微软雅黑" panose="020B0503020204020204" charset="-122"/>
                <a:cs typeface="微软雅黑" panose="020B0503020204020204" charset="-122"/>
              </a:rPr>
              <a:t>适用范围较小，只适用于相对简单不太复杂的验证码</a:t>
            </a:r>
            <a:endParaRPr lang="zh-CN" altLang="en-US">
              <a:latin typeface="微软雅黑" panose="020B0503020204020204" charset="-122"/>
              <a:ea typeface="微软雅黑" panose="020B0503020204020204" charset="-122"/>
              <a:cs typeface="微软雅黑" panose="020B0503020204020204" charset="-122"/>
            </a:endParaRPr>
          </a:p>
          <a:p>
            <a:pPr lvl="1">
              <a:lnSpc>
                <a:spcPct val="150000"/>
              </a:lnSpc>
              <a:buChar char="•"/>
            </a:pPr>
            <a:r>
              <a:rPr lang="zh-CN" altLang="en-US">
                <a:latin typeface="微软雅黑" panose="020B0503020204020204" charset="-122"/>
                <a:ea typeface="微软雅黑" panose="020B0503020204020204" charset="-122"/>
                <a:cs typeface="微软雅黑" panose="020B0503020204020204" charset="-122"/>
              </a:rPr>
              <a:t>识别能力弱，只适用于特性或规则明显的场景</a:t>
            </a:r>
            <a:endParaRPr lang="zh-CN" altLang="en-US">
              <a:latin typeface="微软雅黑" panose="020B0503020204020204" charset="-122"/>
              <a:ea typeface="微软雅黑" panose="020B0503020204020204" charset="-122"/>
              <a:cs typeface="微软雅黑" panose="020B0503020204020204" charset="-122"/>
            </a:endParaRPr>
          </a:p>
          <a:p>
            <a:pPr lvl="1">
              <a:lnSpc>
                <a:spcPct val="150000"/>
              </a:lnSpc>
              <a:buChar char="•"/>
            </a:pPr>
            <a:r>
              <a:rPr lang="zh-CN" altLang="en-US">
                <a:latin typeface="微软雅黑" panose="020B0503020204020204" charset="-122"/>
                <a:ea typeface="微软雅黑" panose="020B0503020204020204" charset="-122"/>
                <a:cs typeface="微软雅黑" panose="020B0503020204020204" charset="-122"/>
              </a:rPr>
              <a:t>抗干扰性不强，对于各类干扰容易受到影响。</a:t>
            </a:r>
            <a:endParaRPr lang="zh-CN" altLang="en-US">
              <a:latin typeface="微软雅黑" panose="020B0503020204020204" charset="-122"/>
              <a:ea typeface="微软雅黑" panose="020B0503020204020204" charset="-122"/>
              <a:cs typeface="微软雅黑" panose="020B0503020204020204" charset="-122"/>
            </a:endParaRPr>
          </a:p>
          <a:p>
            <a:pPr lvl="1" indent="0">
              <a:lnSpc>
                <a:spcPct val="150000"/>
              </a:lnSpc>
              <a:buNone/>
            </a:pPr>
            <a:endParaRPr lang="zh-CN" altLang="en-US">
              <a:latin typeface="微软雅黑" panose="020B0503020204020204" charset="-122"/>
              <a:ea typeface="微软雅黑" panose="020B0503020204020204" charset="-122"/>
              <a:cs typeface="微软雅黑" panose="020B0503020204020204" charset="-122"/>
            </a:endParaRPr>
          </a:p>
          <a:p>
            <a:pPr lvl="1">
              <a:lnSpc>
                <a:spcPct val="150000"/>
              </a:lnSpc>
              <a:buChar char="•"/>
            </a:pPr>
            <a:endParaRPr lang="zh-CN" altLang="en-US">
              <a:latin typeface="微软雅黑" panose="020B0503020204020204" charset="-122"/>
              <a:ea typeface="微软雅黑" panose="020B0503020204020204" charset="-122"/>
              <a:cs typeface="微软雅黑" panose="020B0503020204020204" charset="-122"/>
            </a:endParaRPr>
          </a:p>
          <a:p>
            <a:pPr lvl="1" indent="0">
              <a:lnSpc>
                <a:spcPct val="150000"/>
              </a:lnSpc>
              <a:buNone/>
            </a:pPr>
            <a:endParaRPr lang="zh-CN" altLang="en-US">
              <a:latin typeface="微软雅黑" panose="020B0503020204020204" charset="-122"/>
              <a:ea typeface="微软雅黑" panose="020B0503020204020204" charset="-122"/>
              <a:cs typeface="微软雅黑" panose="020B0503020204020204" charset="-122"/>
            </a:endParaRPr>
          </a:p>
        </p:txBody>
      </p:sp>
      <p:sp>
        <p:nvSpPr>
          <p:cNvPr id="2" name="矩形 1"/>
          <p:cNvSpPr/>
          <p:nvPr userDrawn="1"/>
        </p:nvSpPr>
        <p:spPr>
          <a:xfrm>
            <a:off x="1739900" y="4535805"/>
            <a:ext cx="6729730" cy="965200"/>
          </a:xfrm>
          <a:prstGeom prst="rect">
            <a:avLst/>
          </a:prstGeom>
          <a:noFill/>
          <a:ln w="25400" cap="flat" cmpd="sng" algn="ctr">
            <a:solidFill>
              <a:srgbClr val="C0000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日期占位符 3"/>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6" name="灯片编号占位符 5"/>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
        <p:nvSpPr>
          <p:cNvPr id="8" name="矩形 7"/>
          <p:cNvSpPr/>
          <p:nvPr userDrawn="1"/>
        </p:nvSpPr>
        <p:spPr>
          <a:xfrm>
            <a:off x="6881495" y="4661535"/>
            <a:ext cx="1527175" cy="759460"/>
          </a:xfrm>
          <a:prstGeom prst="rect">
            <a:avLst/>
          </a:prstGeom>
          <a:noFill/>
          <a:ln w="25400" cap="flat" cmpd="sng" algn="ctr">
            <a:solidFill>
              <a:srgbClr val="C0000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07"/>
          <p:cNvSpPr txBox="1"/>
          <p:nvPr>
            <p:custDataLst>
              <p:tags r:id="rId1"/>
            </p:custDataLst>
          </p:nvPr>
        </p:nvSpPr>
        <p:spPr>
          <a:xfrm>
            <a:off x="6686776" y="1305635"/>
            <a:ext cx="2979420" cy="692785"/>
          </a:xfrm>
          <a:prstGeom prst="rect">
            <a:avLst/>
          </a:prstGeom>
        </p:spPr>
        <p:txBody>
          <a:bodyPr vert="horz" wrap="square" tIns="0" bIns="0" rtlCol="0" anchor="b" anchorCtr="0">
            <a:normAutofit/>
          </a:bodyPr>
          <a:p>
            <a:pPr algn="l">
              <a:lnSpc>
                <a:spcPct val="100000"/>
              </a:lnSpc>
            </a:pPr>
            <a:r>
              <a:rPr lang="zh-CN" sz="4200" b="0" i="0" spc="430" dirty="0">
                <a:solidFill>
                  <a:srgbClr val="FFFFFF"/>
                </a:solidFill>
                <a:latin typeface="Arial" panose="020B0604020202020204" pitchFamily="34" charset="0"/>
                <a:ea typeface="汉仪菱心体简" panose="02010400000101010101" charset="-122"/>
              </a:rPr>
              <a:t>目录</a:t>
            </a:r>
            <a:endParaRPr lang="zh-CN" sz="4200" b="0" i="0" spc="430" dirty="0">
              <a:solidFill>
                <a:srgbClr val="FFFFFF"/>
              </a:solidFill>
              <a:latin typeface="Arial" panose="020B0604020202020204" pitchFamily="34" charset="0"/>
              <a:ea typeface="汉仪菱心体简" panose="02010400000101010101" charset="-122"/>
            </a:endParaRPr>
          </a:p>
        </p:txBody>
      </p:sp>
      <p:sp>
        <p:nvSpPr>
          <p:cNvPr id="5" name="Object 108"/>
          <p:cNvSpPr txBox="1"/>
          <p:nvPr>
            <p:custDataLst>
              <p:tags r:id="rId2"/>
            </p:custDataLst>
          </p:nvPr>
        </p:nvSpPr>
        <p:spPr>
          <a:xfrm>
            <a:off x="6697571" y="2049220"/>
            <a:ext cx="3161030" cy="514350"/>
          </a:xfrm>
          <a:prstGeom prst="rect">
            <a:avLst/>
          </a:prstGeom>
        </p:spPr>
        <p:txBody>
          <a:bodyPr vert="horz" wrap="square" tIns="0" bIns="0" rtlCol="0" anchor="t" anchorCtr="0">
            <a:normAutofit/>
          </a:bodyPr>
          <a:p>
            <a:pPr algn="l">
              <a:lnSpc>
                <a:spcPct val="100000"/>
              </a:lnSpc>
            </a:pPr>
            <a:r>
              <a:rPr lang="zh-CN" sz="2800" b="0" i="0" spc="149" dirty="0">
                <a:solidFill>
                  <a:schemeClr val="lt1"/>
                </a:solidFill>
                <a:latin typeface="Arial" panose="020B0604020202020204" pitchFamily="34" charset="0"/>
                <a:ea typeface="汉仪铁线黑-65简" panose="00020600040101010101" charset="-122"/>
                <a:cs typeface="汉仪铁线黑-65简" panose="00020600040101010101" charset="-122"/>
              </a:rPr>
              <a:t>CONTENTS</a:t>
            </a:r>
            <a:endParaRPr lang="zh-CN" sz="2800" b="0" i="0" spc="149" dirty="0">
              <a:solidFill>
                <a:schemeClr val="lt1"/>
              </a:solidFill>
              <a:latin typeface="Arial" panose="020B0604020202020204" pitchFamily="34" charset="0"/>
              <a:ea typeface="汉仪铁线黑-65简" panose="00020600040101010101" charset="-122"/>
              <a:cs typeface="汉仪铁线黑-65简" panose="00020600040101010101" charset="-122"/>
            </a:endParaRPr>
          </a:p>
        </p:txBody>
      </p:sp>
      <p:cxnSp>
        <p:nvCxnSpPr>
          <p:cNvPr id="28" name="直接连接符 27"/>
          <p:cNvCxnSpPr/>
          <p:nvPr>
            <p:custDataLst>
              <p:tags r:id="rId3"/>
            </p:custDataLst>
          </p:nvPr>
        </p:nvCxnSpPr>
        <p:spPr>
          <a:xfrm>
            <a:off x="6909661" y="2696285"/>
            <a:ext cx="36144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4"/>
            </p:custDataLst>
          </p:nvPr>
        </p:nvCxnSpPr>
        <p:spPr>
          <a:xfrm>
            <a:off x="6907121" y="2696285"/>
            <a:ext cx="676275" cy="0"/>
          </a:xfrm>
          <a:prstGeom prst="line">
            <a:avLst/>
          </a:prstGeom>
          <a:ln w="889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bject 109"/>
          <p:cNvSpPr txBox="1"/>
          <p:nvPr>
            <p:custDataLst>
              <p:tags r:id="rId5"/>
            </p:custDataLst>
          </p:nvPr>
        </p:nvSpPr>
        <p:spPr>
          <a:xfrm>
            <a:off x="7593330" y="2791460"/>
            <a:ext cx="3110230" cy="584200"/>
          </a:xfrm>
          <a:prstGeom prst="rect">
            <a:avLst/>
          </a:prstGeom>
        </p:spPr>
        <p:txBody>
          <a:bodyPr vert="horz" wrap="square" lIns="0" tIns="0" bIns="0" rtlCol="0" anchor="t" anchorCtr="0">
            <a:normAutofit lnSpcReduction="10000"/>
          </a:bodyPr>
          <a:p>
            <a:pPr>
              <a:lnSpc>
                <a:spcPct val="100000"/>
              </a:lnSpc>
            </a:pPr>
            <a:r>
              <a:rPr lang="zh-CN" altLang="en-US" sz="2000" dirty="0">
                <a:solidFill>
                  <a:schemeClr val="lt1"/>
                </a:solidFill>
                <a:latin typeface="Arial" panose="020B0604020202020204" pitchFamily="34" charset="0"/>
                <a:ea typeface="汉仪铁线黑-65简" panose="00020600040101010101" charset="-122"/>
                <a:sym typeface="+mn-ea"/>
              </a:rPr>
              <a:t>基础知识  (</a:t>
            </a:r>
            <a:r>
              <a:rPr lang="en-US" altLang="zh-CN" sz="2000" dirty="0">
                <a:solidFill>
                  <a:schemeClr val="lt1"/>
                </a:solidFill>
                <a:latin typeface="Arial" panose="020B0604020202020204" pitchFamily="34" charset="0"/>
                <a:ea typeface="汉仪铁线黑-65简" panose="00020600040101010101" charset="-122"/>
                <a:sym typeface="+mn-ea"/>
              </a:rPr>
              <a:t>5p / 5</a:t>
            </a:r>
            <a:r>
              <a:rPr lang="zh-CN" altLang="en-US" sz="2000" dirty="0">
                <a:solidFill>
                  <a:schemeClr val="lt1"/>
                </a:solidFill>
                <a:latin typeface="Arial" panose="020B0604020202020204" pitchFamily="34" charset="0"/>
                <a:ea typeface="汉仪铁线黑-65简" panose="00020600040101010101" charset="-122"/>
                <a:sym typeface="+mn-ea"/>
              </a:rPr>
              <a:t>min)</a:t>
            </a:r>
            <a:endParaRPr lang="zh-CN" altLang="en-US" sz="2000" dirty="0">
              <a:solidFill>
                <a:schemeClr val="lt1"/>
              </a:solidFill>
              <a:latin typeface="Arial" panose="020B0604020202020204" pitchFamily="34" charset="0"/>
              <a:ea typeface="汉仪铁线黑-65简" panose="00020600040101010101" charset="-122"/>
              <a:sym typeface="+mn-ea"/>
            </a:endParaRPr>
          </a:p>
        </p:txBody>
      </p:sp>
      <p:sp>
        <p:nvSpPr>
          <p:cNvPr id="7" name="Object 1010"/>
          <p:cNvSpPr txBox="1"/>
          <p:nvPr>
            <p:custDataLst>
              <p:tags r:id="rId6"/>
            </p:custDataLst>
          </p:nvPr>
        </p:nvSpPr>
        <p:spPr>
          <a:xfrm>
            <a:off x="7593330" y="3408680"/>
            <a:ext cx="3110230" cy="583565"/>
          </a:xfrm>
          <a:prstGeom prst="rect">
            <a:avLst/>
          </a:prstGeom>
        </p:spPr>
        <p:txBody>
          <a:bodyPr vert="horz" wrap="square" lIns="0" tIns="0" bIns="0" rtlCol="0" anchor="t" anchorCtr="0">
            <a:normAutofit/>
          </a:bodyPr>
          <a:p>
            <a:pPr>
              <a:lnSpc>
                <a:spcPct val="100000"/>
              </a:lnSpc>
            </a:pPr>
            <a:r>
              <a:rPr lang="zh-CN" altLang="en-US" sz="2000" dirty="0">
                <a:solidFill>
                  <a:schemeClr val="lt1"/>
                </a:solidFill>
                <a:latin typeface="Arial" panose="020B0604020202020204" pitchFamily="34" charset="0"/>
                <a:ea typeface="汉仪铁线黑-65简" panose="00020600040101010101" charset="-122"/>
                <a:sym typeface="+mn-ea"/>
              </a:rPr>
              <a:t>技术难点  (</a:t>
            </a:r>
            <a:r>
              <a:rPr lang="en-US" altLang="zh-CN" sz="2000" dirty="0">
                <a:solidFill>
                  <a:schemeClr val="lt1"/>
                </a:solidFill>
                <a:latin typeface="Arial" panose="020B0604020202020204" pitchFamily="34" charset="0"/>
                <a:ea typeface="汉仪铁线黑-65简" panose="00020600040101010101" charset="-122"/>
                <a:sym typeface="+mn-ea"/>
              </a:rPr>
              <a:t>9p / 5</a:t>
            </a:r>
            <a:r>
              <a:rPr lang="zh-CN" altLang="en-US" sz="2000" dirty="0">
                <a:solidFill>
                  <a:schemeClr val="lt1"/>
                </a:solidFill>
                <a:latin typeface="Arial" panose="020B0604020202020204" pitchFamily="34" charset="0"/>
                <a:ea typeface="汉仪铁线黑-65简" panose="00020600040101010101" charset="-122"/>
                <a:sym typeface="+mn-ea"/>
              </a:rPr>
              <a:t>min)</a:t>
            </a:r>
            <a:endParaRPr lang="zh-CN" altLang="en-US" sz="2000" dirty="0">
              <a:solidFill>
                <a:schemeClr val="lt1"/>
              </a:solidFill>
              <a:latin typeface="Arial" panose="020B0604020202020204" pitchFamily="34" charset="0"/>
              <a:ea typeface="汉仪铁线黑-65简" panose="00020600040101010101" charset="-122"/>
              <a:sym typeface="+mn-ea"/>
            </a:endParaRPr>
          </a:p>
        </p:txBody>
      </p:sp>
      <p:sp>
        <p:nvSpPr>
          <p:cNvPr id="8" name="Object 1011"/>
          <p:cNvSpPr txBox="1"/>
          <p:nvPr>
            <p:custDataLst>
              <p:tags r:id="rId7"/>
            </p:custDataLst>
          </p:nvPr>
        </p:nvSpPr>
        <p:spPr>
          <a:xfrm>
            <a:off x="7593330" y="4026535"/>
            <a:ext cx="3110230" cy="583565"/>
          </a:xfrm>
          <a:prstGeom prst="rect">
            <a:avLst/>
          </a:prstGeom>
        </p:spPr>
        <p:txBody>
          <a:bodyPr vert="horz" wrap="square" lIns="0" tIns="0" bIns="0" rtlCol="0" anchor="t" anchorCtr="0">
            <a:normAutofit/>
          </a:bodyPr>
          <a:p>
            <a:pPr>
              <a:lnSpc>
                <a:spcPct val="100000"/>
              </a:lnSpc>
            </a:pPr>
            <a:r>
              <a:rPr lang="zh-CN" altLang="en-US" sz="2000" dirty="0">
                <a:solidFill>
                  <a:schemeClr val="lt1"/>
                </a:solidFill>
                <a:latin typeface="Arial" panose="020B0604020202020204" pitchFamily="34" charset="0"/>
                <a:ea typeface="汉仪铁线黑-65简" panose="00020600040101010101" charset="-122"/>
                <a:sym typeface="+mn-ea"/>
              </a:rPr>
              <a:t>解决方案  (</a:t>
            </a:r>
            <a:r>
              <a:rPr lang="en-US" altLang="zh-CN" sz="2000" dirty="0">
                <a:solidFill>
                  <a:schemeClr val="lt1"/>
                </a:solidFill>
                <a:latin typeface="Arial" panose="020B0604020202020204" pitchFamily="34" charset="0"/>
                <a:ea typeface="汉仪铁线黑-65简" panose="00020600040101010101" charset="-122"/>
                <a:sym typeface="+mn-ea"/>
              </a:rPr>
              <a:t>3p / 5</a:t>
            </a:r>
            <a:r>
              <a:rPr lang="zh-CN" altLang="en-US" sz="2000" dirty="0">
                <a:solidFill>
                  <a:schemeClr val="lt1"/>
                </a:solidFill>
                <a:latin typeface="Arial" panose="020B0604020202020204" pitchFamily="34" charset="0"/>
                <a:ea typeface="汉仪铁线黑-65简" panose="00020600040101010101" charset="-122"/>
                <a:sym typeface="+mn-ea"/>
              </a:rPr>
              <a:t>min)</a:t>
            </a:r>
            <a:endParaRPr lang="zh-CN" altLang="en-US" sz="2000" dirty="0">
              <a:solidFill>
                <a:schemeClr val="lt1"/>
              </a:solidFill>
              <a:latin typeface="Arial" panose="020B0604020202020204" pitchFamily="34" charset="0"/>
              <a:ea typeface="汉仪铁线黑-65简" panose="00020600040101010101" charset="-122"/>
              <a:sym typeface="+mn-ea"/>
            </a:endParaRPr>
          </a:p>
        </p:txBody>
      </p:sp>
      <p:sp>
        <p:nvSpPr>
          <p:cNvPr id="10" name="Object 1012"/>
          <p:cNvSpPr txBox="1"/>
          <p:nvPr>
            <p:custDataLst>
              <p:tags r:id="rId8"/>
            </p:custDataLst>
          </p:nvPr>
        </p:nvSpPr>
        <p:spPr>
          <a:xfrm>
            <a:off x="6860131" y="2759150"/>
            <a:ext cx="700405" cy="476885"/>
          </a:xfrm>
          <a:prstGeom prst="rect">
            <a:avLst/>
          </a:prstGeom>
        </p:spPr>
        <p:txBody>
          <a:bodyPr vert="horz" wrap="square" tIns="0" bIns="0" rtlCol="0" anchor="ctr" anchorCtr="0">
            <a:normAutofit/>
          </a:bodyPr>
          <a:p>
            <a:pPr>
              <a:lnSpc>
                <a:spcPct val="100000"/>
              </a:lnSpc>
            </a:pPr>
            <a:r>
              <a:rPr 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rPr>
              <a:t>01</a:t>
            </a:r>
            <a:endParaRPr lang="zh-CN" altLang="en-US" sz="2400" b="0" i="0" dirty="0">
              <a:solidFill>
                <a:schemeClr val="lt1"/>
              </a:solidFill>
              <a:latin typeface="Arial" panose="020B0604020202020204" pitchFamily="34" charset="0"/>
              <a:ea typeface="汉仪铁线黑-65简" panose="00020600040101010101" charset="-122"/>
              <a:cs typeface="汉仪铁线黑-65简" panose="00020600040101010101" charset="-122"/>
            </a:endParaRPr>
          </a:p>
        </p:txBody>
      </p:sp>
      <p:sp>
        <p:nvSpPr>
          <p:cNvPr id="30" name="Object 109"/>
          <p:cNvSpPr txBox="1"/>
          <p:nvPr>
            <p:custDataLst>
              <p:tags r:id="rId9"/>
            </p:custDataLst>
          </p:nvPr>
        </p:nvSpPr>
        <p:spPr>
          <a:xfrm>
            <a:off x="7593330" y="4643755"/>
            <a:ext cx="3110230" cy="583565"/>
          </a:xfrm>
          <a:prstGeom prst="rect">
            <a:avLst/>
          </a:prstGeom>
        </p:spPr>
        <p:txBody>
          <a:bodyPr vert="horz" wrap="square" lIns="0" tIns="0" bIns="0" rtlCol="0" anchor="t" anchorCtr="0">
            <a:normAutofit/>
          </a:bodyPr>
          <a:p>
            <a:pPr>
              <a:lnSpc>
                <a:spcPct val="100000"/>
              </a:lnSpc>
            </a:pPr>
            <a:r>
              <a:rPr lang="zh-CN" altLang="en-US" sz="2000" dirty="0">
                <a:solidFill>
                  <a:schemeClr val="lt1"/>
                </a:solidFill>
                <a:latin typeface="Arial" panose="020B0604020202020204" pitchFamily="34" charset="0"/>
                <a:ea typeface="汉仪铁线黑-65简" panose="00020600040101010101" charset="-122"/>
                <a:sym typeface="+mn-ea"/>
              </a:rPr>
              <a:t>实践进展  (</a:t>
            </a:r>
            <a:r>
              <a:rPr lang="en-US" altLang="zh-CN" sz="2000" dirty="0">
                <a:solidFill>
                  <a:schemeClr val="lt1"/>
                </a:solidFill>
                <a:latin typeface="Arial" panose="020B0604020202020204" pitchFamily="34" charset="0"/>
                <a:ea typeface="汉仪铁线黑-65简" panose="00020600040101010101" charset="-122"/>
                <a:sym typeface="+mn-ea"/>
              </a:rPr>
              <a:t>8p / </a:t>
            </a:r>
            <a:r>
              <a:rPr lang="en-US" sz="2000" dirty="0">
                <a:solidFill>
                  <a:schemeClr val="lt1"/>
                </a:solidFill>
                <a:latin typeface="Arial" panose="020B0604020202020204" pitchFamily="34" charset="0"/>
                <a:ea typeface="汉仪铁线黑-65简" panose="00020600040101010101" charset="-122"/>
                <a:sym typeface="+mn-ea"/>
              </a:rPr>
              <a:t>10</a:t>
            </a:r>
            <a:r>
              <a:rPr lang="zh-CN" altLang="en-US" sz="2000" dirty="0">
                <a:solidFill>
                  <a:schemeClr val="lt1"/>
                </a:solidFill>
                <a:latin typeface="Arial" panose="020B0604020202020204" pitchFamily="34" charset="0"/>
                <a:ea typeface="汉仪铁线黑-65简" panose="00020600040101010101" charset="-122"/>
                <a:sym typeface="+mn-ea"/>
              </a:rPr>
              <a:t>min)</a:t>
            </a:r>
            <a:endParaRPr lang="zh-CN" altLang="en-US" sz="2000" dirty="0">
              <a:solidFill>
                <a:schemeClr val="lt1"/>
              </a:solidFill>
              <a:latin typeface="Arial" panose="020B0604020202020204" pitchFamily="34" charset="0"/>
              <a:ea typeface="汉仪铁线黑-65简" panose="00020600040101010101" charset="-122"/>
              <a:sym typeface="+mn-ea"/>
            </a:endParaRPr>
          </a:p>
        </p:txBody>
      </p:sp>
      <p:sp>
        <p:nvSpPr>
          <p:cNvPr id="18" name="Object 1010"/>
          <p:cNvSpPr txBox="1"/>
          <p:nvPr>
            <p:custDataLst>
              <p:tags r:id="rId10"/>
            </p:custDataLst>
          </p:nvPr>
        </p:nvSpPr>
        <p:spPr>
          <a:xfrm>
            <a:off x="7593330" y="5260975"/>
            <a:ext cx="3110230" cy="583565"/>
          </a:xfrm>
          <a:prstGeom prst="rect">
            <a:avLst/>
          </a:prstGeom>
        </p:spPr>
        <p:txBody>
          <a:bodyPr vert="horz" wrap="square" lIns="0" tIns="0" bIns="0" rtlCol="0" anchor="t" anchorCtr="0">
            <a:normAutofit/>
          </a:bodyPr>
          <a:p>
            <a:pPr>
              <a:lnSpc>
                <a:spcPct val="100000"/>
              </a:lnSpc>
            </a:pPr>
            <a:r>
              <a:rPr lang="zh-CN" altLang="en-US" sz="2000" dirty="0">
                <a:solidFill>
                  <a:schemeClr val="lt1"/>
                </a:solidFill>
                <a:latin typeface="Arial" panose="020B0604020202020204" pitchFamily="34" charset="0"/>
                <a:ea typeface="汉仪铁线黑-65简" panose="00020600040101010101" charset="-122"/>
                <a:sym typeface="+mn-ea"/>
              </a:rPr>
              <a:t>目标建议  (</a:t>
            </a:r>
            <a:r>
              <a:rPr lang="en-US" altLang="zh-CN" sz="2000" dirty="0">
                <a:solidFill>
                  <a:schemeClr val="lt1"/>
                </a:solidFill>
                <a:latin typeface="Arial" panose="020B0604020202020204" pitchFamily="34" charset="0"/>
                <a:ea typeface="汉仪铁线黑-65简" panose="00020600040101010101" charset="-122"/>
                <a:sym typeface="+mn-ea"/>
              </a:rPr>
              <a:t>4</a:t>
            </a:r>
            <a:r>
              <a:rPr lang="en-US" altLang="zh-CN" sz="2000" dirty="0">
                <a:solidFill>
                  <a:schemeClr val="lt1"/>
                </a:solidFill>
                <a:latin typeface="Arial" panose="020B0604020202020204" pitchFamily="34" charset="0"/>
                <a:ea typeface="汉仪铁线黑-65简" panose="00020600040101010101" charset="-122"/>
                <a:sym typeface="+mn-ea"/>
              </a:rPr>
              <a:t>p / 5</a:t>
            </a:r>
            <a:r>
              <a:rPr lang="zh-CN" altLang="en-US" sz="2000" dirty="0">
                <a:solidFill>
                  <a:schemeClr val="lt1"/>
                </a:solidFill>
                <a:latin typeface="Arial" panose="020B0604020202020204" pitchFamily="34" charset="0"/>
                <a:ea typeface="汉仪铁线黑-65简" panose="00020600040101010101" charset="-122"/>
                <a:sym typeface="+mn-ea"/>
              </a:rPr>
              <a:t>min)</a:t>
            </a:r>
            <a:endParaRPr lang="zh-CN" altLang="en-US" sz="2000" dirty="0">
              <a:solidFill>
                <a:schemeClr val="lt1"/>
              </a:solidFill>
              <a:latin typeface="Arial" panose="020B0604020202020204" pitchFamily="34" charset="0"/>
              <a:ea typeface="汉仪铁线黑-65简" panose="00020600040101010101" charset="-122"/>
              <a:sym typeface="+mn-ea"/>
            </a:endParaRPr>
          </a:p>
        </p:txBody>
      </p:sp>
      <p:sp>
        <p:nvSpPr>
          <p:cNvPr id="33" name="Object 1012"/>
          <p:cNvSpPr txBox="1"/>
          <p:nvPr>
            <p:custDataLst>
              <p:tags r:id="rId11"/>
            </p:custDataLst>
          </p:nvPr>
        </p:nvSpPr>
        <p:spPr>
          <a:xfrm>
            <a:off x="6860131" y="3372560"/>
            <a:ext cx="700405" cy="476885"/>
          </a:xfrm>
          <a:prstGeom prst="rect">
            <a:avLst/>
          </a:prstGeom>
        </p:spPr>
        <p:txBody>
          <a:bodyPr vert="horz" wrap="square" tIns="0" bIns="0" rtlCol="0" anchor="ctr" anchorCtr="0">
            <a:normAutofit/>
          </a:bodyPr>
          <a:p>
            <a:pPr>
              <a:lnSpc>
                <a:spcPct val="100000"/>
              </a:lnSpc>
            </a:pPr>
            <a:r>
              <a:rPr 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rPr>
              <a:t>0</a:t>
            </a:r>
            <a:r>
              <a:rPr lang="en-US" alt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rPr>
              <a:t>2</a:t>
            </a:r>
            <a:endParaRPr lang="en-US" alt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endParaRPr>
          </a:p>
        </p:txBody>
      </p:sp>
      <p:sp>
        <p:nvSpPr>
          <p:cNvPr id="34" name="Object 1012"/>
          <p:cNvSpPr txBox="1"/>
          <p:nvPr>
            <p:custDataLst>
              <p:tags r:id="rId12"/>
            </p:custDataLst>
          </p:nvPr>
        </p:nvSpPr>
        <p:spPr>
          <a:xfrm>
            <a:off x="6860131" y="3985970"/>
            <a:ext cx="700405" cy="476885"/>
          </a:xfrm>
          <a:prstGeom prst="rect">
            <a:avLst/>
          </a:prstGeom>
        </p:spPr>
        <p:txBody>
          <a:bodyPr vert="horz" wrap="square" tIns="0" bIns="0" rtlCol="0" anchor="ctr" anchorCtr="0">
            <a:normAutofit/>
          </a:bodyPr>
          <a:p>
            <a:pPr>
              <a:lnSpc>
                <a:spcPct val="100000"/>
              </a:lnSpc>
            </a:pPr>
            <a:r>
              <a:rPr 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rPr>
              <a:t>0</a:t>
            </a:r>
            <a:r>
              <a:rPr lang="en-US" alt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rPr>
              <a:t>3</a:t>
            </a:r>
            <a:endParaRPr lang="en-US" alt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endParaRPr>
          </a:p>
        </p:txBody>
      </p:sp>
      <p:sp>
        <p:nvSpPr>
          <p:cNvPr id="35" name="Object 1012"/>
          <p:cNvSpPr txBox="1"/>
          <p:nvPr>
            <p:custDataLst>
              <p:tags r:id="rId13"/>
            </p:custDataLst>
          </p:nvPr>
        </p:nvSpPr>
        <p:spPr>
          <a:xfrm>
            <a:off x="6860131" y="4608905"/>
            <a:ext cx="700405" cy="476885"/>
          </a:xfrm>
          <a:prstGeom prst="rect">
            <a:avLst/>
          </a:prstGeom>
        </p:spPr>
        <p:txBody>
          <a:bodyPr vert="horz" wrap="square" tIns="0" bIns="0" rtlCol="0" anchor="ctr" anchorCtr="0">
            <a:normAutofit/>
          </a:bodyPr>
          <a:p>
            <a:pPr>
              <a:lnSpc>
                <a:spcPct val="100000"/>
              </a:lnSpc>
            </a:pPr>
            <a:r>
              <a:rPr 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rPr>
              <a:t>0</a:t>
            </a:r>
            <a:r>
              <a:rPr lang="en-US" alt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rPr>
              <a:t>4</a:t>
            </a:r>
            <a:endParaRPr lang="en-US" alt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endParaRPr>
          </a:p>
        </p:txBody>
      </p:sp>
      <p:sp>
        <p:nvSpPr>
          <p:cNvPr id="19" name="Object 1012"/>
          <p:cNvSpPr txBox="1"/>
          <p:nvPr>
            <p:custDataLst>
              <p:tags r:id="rId14"/>
            </p:custDataLst>
          </p:nvPr>
        </p:nvSpPr>
        <p:spPr>
          <a:xfrm>
            <a:off x="6860131" y="5221045"/>
            <a:ext cx="700405" cy="476885"/>
          </a:xfrm>
          <a:prstGeom prst="rect">
            <a:avLst/>
          </a:prstGeom>
        </p:spPr>
        <p:txBody>
          <a:bodyPr vert="horz" wrap="square" tIns="0" bIns="0" rtlCol="0" anchor="ctr" anchorCtr="0">
            <a:normAutofit/>
          </a:bodyPr>
          <a:p>
            <a:pPr>
              <a:lnSpc>
                <a:spcPct val="100000"/>
              </a:lnSpc>
            </a:pPr>
            <a:r>
              <a:rPr 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rPr>
              <a:t>0</a:t>
            </a:r>
            <a:r>
              <a:rPr lang="en-US" alt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rPr>
              <a:t>5</a:t>
            </a:r>
            <a:endParaRPr lang="en-US" altLang="zh-CN" sz="2400" b="0" i="0" dirty="0">
              <a:solidFill>
                <a:schemeClr val="lt1"/>
              </a:solidFill>
              <a:latin typeface="Arial" panose="020B0604020202020204" pitchFamily="34" charset="0"/>
              <a:ea typeface="汉仪铁线黑-65简" panose="00020600040101010101" charset="-122"/>
              <a:cs typeface="汉仪铁线黑-65简" panose="00020600040101010101" charset="-122"/>
            </a:endParaRPr>
          </a:p>
        </p:txBody>
      </p:sp>
    </p:spTree>
    <p:custDataLst>
      <p:tags r:id="rId1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标题 9"/>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热门方案：深度学习</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13" name="内容占位符 12"/>
          <p:cNvSpPr>
            <a:spLocks noGrp="1"/>
          </p:cNvSpPr>
          <p:nvPr>
            <p:ph idx="1"/>
          </p:nvPr>
        </p:nvSpPr>
        <p:spPr>
          <a:xfrm>
            <a:off x="819785" y="1174750"/>
            <a:ext cx="3930015" cy="2795905"/>
          </a:xfrm>
        </p:spPr>
        <p:txBody>
          <a:bodyPr>
            <a:noAutofit/>
          </a:bodyPr>
          <a:p>
            <a:pPr>
              <a:lnSpc>
                <a:spcPct val="120000"/>
              </a:lnSpc>
              <a:buChar char="•"/>
            </a:pPr>
            <a:r>
              <a:rPr lang="zh-CN" altLang="en-US" sz="2000">
                <a:latin typeface="微软雅黑" panose="020B0503020204020204" charset="-122"/>
                <a:ea typeface="微软雅黑" panose="020B0503020204020204" charset="-122"/>
                <a:cs typeface="微软雅黑" panose="020B0503020204020204" charset="-122"/>
              </a:rPr>
              <a:t>关键技术</a:t>
            </a:r>
            <a:endParaRPr lang="zh-CN" altLang="en-US" sz="2000">
              <a:latin typeface="微软雅黑" panose="020B0503020204020204" charset="-122"/>
              <a:ea typeface="微软雅黑" panose="020B0503020204020204" charset="-122"/>
              <a:cs typeface="微软雅黑" panose="020B0503020204020204" charset="-122"/>
            </a:endParaRPr>
          </a:p>
          <a:p>
            <a:pPr marL="800100" lvl="1" indent="-342900">
              <a:lnSpc>
                <a:spcPct val="120000"/>
              </a:lnSpc>
              <a:buChar char="•"/>
            </a:pPr>
            <a:r>
              <a:rPr lang="zh-CN" altLang="en-US" sz="2000">
                <a:latin typeface="微软雅黑" panose="020B0503020204020204" charset="-122"/>
                <a:ea typeface="微软雅黑" panose="020B0503020204020204" charset="-122"/>
                <a:cs typeface="微软雅黑" panose="020B0503020204020204" charset="-122"/>
                <a:sym typeface="+mn-ea"/>
              </a:rPr>
              <a:t>卷积神经网络</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800100" lvl="1" indent="-342900">
              <a:lnSpc>
                <a:spcPct val="120000"/>
              </a:lnSpc>
              <a:buChar char="•"/>
            </a:pPr>
            <a:r>
              <a:rPr lang="en-US" altLang="zh-CN" sz="2000">
                <a:latin typeface="微软雅黑" panose="020B0503020204020204" charset="-122"/>
                <a:ea typeface="微软雅黑" panose="020B0503020204020204" charset="-122"/>
                <a:cs typeface="微软雅黑" panose="020B0503020204020204" charset="-122"/>
                <a:sym typeface="+mn-ea"/>
              </a:rPr>
              <a:t>BP</a:t>
            </a:r>
            <a:r>
              <a:rPr lang="zh-CN" altLang="en-US" sz="2000">
                <a:latin typeface="微软雅黑" panose="020B0503020204020204" charset="-122"/>
                <a:ea typeface="微软雅黑" panose="020B0503020204020204" charset="-122"/>
                <a:cs typeface="微软雅黑" panose="020B0503020204020204" charset="-122"/>
                <a:sym typeface="+mn-ea"/>
              </a:rPr>
              <a:t>迭代算法</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800100" lvl="1" indent="-342900">
              <a:lnSpc>
                <a:spcPct val="120000"/>
              </a:lnSpc>
              <a:buChar char="•"/>
            </a:pPr>
            <a:r>
              <a:rPr lang="zh-CN" altLang="en-US" sz="2000">
                <a:latin typeface="微软雅黑" panose="020B0503020204020204" charset="-122"/>
                <a:ea typeface="微软雅黑" panose="020B0503020204020204" charset="-122"/>
                <a:cs typeface="微软雅黑" panose="020B0503020204020204" charset="-122"/>
                <a:sym typeface="+mn-ea"/>
              </a:rPr>
              <a:t>全连接网络模型</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800100" lvl="1" indent="-342900">
              <a:lnSpc>
                <a:spcPct val="120000"/>
              </a:lnSpc>
              <a:buChar char="•"/>
            </a:pPr>
            <a:r>
              <a:rPr lang="en-US" altLang="zh-CN" sz="2000">
                <a:latin typeface="微软雅黑" panose="020B0503020204020204" charset="-122"/>
                <a:ea typeface="微软雅黑" panose="020B0503020204020204" charset="-122"/>
                <a:cs typeface="微软雅黑" panose="020B0503020204020204" charset="-122"/>
                <a:sym typeface="+mn-ea"/>
              </a:rPr>
              <a:t>TensorFlow</a:t>
            </a:r>
            <a:r>
              <a:rPr lang="zh-CN" altLang="en-US" sz="2000">
                <a:latin typeface="微软雅黑" panose="020B0503020204020204" charset="-122"/>
                <a:ea typeface="微软雅黑" panose="020B0503020204020204" charset="-122"/>
                <a:cs typeface="微软雅黑" panose="020B0503020204020204" charset="-122"/>
                <a:sym typeface="+mn-ea"/>
              </a:rPr>
              <a:t>模型</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800100" lvl="1" indent="-342900">
              <a:lnSpc>
                <a:spcPct val="120000"/>
              </a:lnSpc>
              <a:buChar char="•"/>
            </a:pPr>
            <a:r>
              <a:rPr lang="en-US" altLang="zh-CN" sz="2000">
                <a:latin typeface="微软雅黑" panose="020B0503020204020204" charset="-122"/>
                <a:ea typeface="微软雅黑" panose="020B0503020204020204" charset="-122"/>
                <a:cs typeface="微软雅黑" panose="020B0503020204020204" charset="-122"/>
                <a:sym typeface="+mn-ea"/>
              </a:rPr>
              <a:t>Python</a:t>
            </a:r>
            <a:r>
              <a:rPr lang="zh-CN" altLang="en-US" sz="2000">
                <a:latin typeface="微软雅黑" panose="020B0503020204020204" charset="-122"/>
                <a:ea typeface="微软雅黑" panose="020B0503020204020204" charset="-122"/>
                <a:cs typeface="微软雅黑" panose="020B0503020204020204" charset="-122"/>
                <a:sym typeface="+mn-ea"/>
              </a:rPr>
              <a:t>深度学习库</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800100" lvl="1" indent="-342900">
              <a:lnSpc>
                <a:spcPct val="120000"/>
              </a:lnSpc>
              <a:buChar char="•"/>
            </a:pPr>
            <a:r>
              <a:rPr lang="zh-CN" altLang="en-US" sz="2000">
                <a:latin typeface="微软雅黑" panose="020B0503020204020204" charset="-122"/>
                <a:ea typeface="微软雅黑" panose="020B0503020204020204" charset="-122"/>
                <a:cs typeface="微软雅黑" panose="020B0503020204020204" charset="-122"/>
                <a:sym typeface="+mn-ea"/>
              </a:rPr>
              <a:t>验证码批量训练与验证</a:t>
            </a:r>
            <a:endParaRPr lang="zh-CN" altLang="en-US" sz="2000">
              <a:latin typeface="微软雅黑" panose="020B0503020204020204" charset="-122"/>
              <a:ea typeface="微软雅黑" panose="020B0503020204020204" charset="-122"/>
              <a:cs typeface="微软雅黑" panose="020B0503020204020204" charset="-122"/>
            </a:endParaRPr>
          </a:p>
          <a:p>
            <a:pPr lvl="0">
              <a:lnSpc>
                <a:spcPct val="120000"/>
              </a:lnSpc>
              <a:buChar char="•"/>
            </a:pPr>
            <a:endParaRPr lang="zh-CN" altLang="en-US" sz="2000">
              <a:latin typeface="微软雅黑" panose="020B0503020204020204" charset="-122"/>
              <a:ea typeface="微软雅黑" panose="020B0503020204020204" charset="-122"/>
              <a:cs typeface="微软雅黑" panose="020B0503020204020204" charset="-122"/>
            </a:endParaRPr>
          </a:p>
          <a:p>
            <a:pPr marL="914400" lvl="2" indent="0">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lvl="2">
              <a:lnSpc>
                <a:spcPct val="120000"/>
              </a:lnSpc>
              <a:buChar char="•"/>
            </a:pPr>
            <a:endParaRPr lang="zh-CN" altLang="en-US" sz="1665">
              <a:latin typeface="微软雅黑" panose="020B0503020204020204" charset="-122"/>
              <a:ea typeface="微软雅黑" panose="020B0503020204020204" charset="-122"/>
              <a:cs typeface="微软雅黑" panose="020B0503020204020204" charset="-122"/>
            </a:endParaRPr>
          </a:p>
          <a:p>
            <a:pPr lvl="2">
              <a:lnSpc>
                <a:spcPct val="120000"/>
              </a:lnSpc>
              <a:buChar char="•"/>
            </a:pPr>
            <a:endParaRPr lang="zh-CN" altLang="en-US" sz="1665">
              <a:latin typeface="微软雅黑" panose="020B0503020204020204" charset="-122"/>
              <a:ea typeface="微软雅黑" panose="020B0503020204020204" charset="-122"/>
              <a:cs typeface="微软雅黑" panose="020B0503020204020204" charset="-122"/>
            </a:endParaRPr>
          </a:p>
          <a:p>
            <a:pPr lvl="2">
              <a:lnSpc>
                <a:spcPct val="120000"/>
              </a:lnSpc>
              <a:buChar char="•"/>
            </a:pPr>
            <a:endParaRPr lang="zh-CN" altLang="en-US" sz="1665">
              <a:latin typeface="微软雅黑" panose="020B0503020204020204" charset="-122"/>
              <a:ea typeface="微软雅黑" panose="020B0503020204020204" charset="-122"/>
              <a:cs typeface="微软雅黑" panose="020B0503020204020204" charset="-122"/>
            </a:endParaRPr>
          </a:p>
          <a:p>
            <a:pPr lvl="2">
              <a:lnSpc>
                <a:spcPct val="120000"/>
              </a:lnSpc>
              <a:buChar char="•"/>
            </a:pPr>
            <a:endParaRPr lang="zh-CN" altLang="en-US" sz="1665">
              <a:latin typeface="微软雅黑" panose="020B0503020204020204" charset="-122"/>
              <a:ea typeface="微软雅黑" panose="020B0503020204020204" charset="-122"/>
              <a:cs typeface="微软雅黑" panose="020B0503020204020204" charset="-122"/>
            </a:endParaRPr>
          </a:p>
          <a:p>
            <a:pPr lvl="2">
              <a:lnSpc>
                <a:spcPct val="120000"/>
              </a:lnSpc>
              <a:buChar char="•"/>
            </a:pPr>
            <a:endParaRPr lang="zh-CN" altLang="en-US" sz="1665">
              <a:latin typeface="微软雅黑" panose="020B0503020204020204" charset="-122"/>
              <a:ea typeface="微软雅黑" panose="020B0503020204020204" charset="-122"/>
              <a:cs typeface="微软雅黑" panose="020B0503020204020204" charset="-122"/>
            </a:endParaRPr>
          </a:p>
          <a:p>
            <a:pPr lvl="2">
              <a:lnSpc>
                <a:spcPct val="120000"/>
              </a:lnSpc>
              <a:buChar char="•"/>
            </a:pPr>
            <a:endParaRPr lang="zh-CN" altLang="en-US" sz="1710">
              <a:latin typeface="微软雅黑" panose="020B0503020204020204" charset="-122"/>
              <a:ea typeface="微软雅黑" panose="020B0503020204020204" charset="-122"/>
              <a:cs typeface="微软雅黑" panose="020B0503020204020204" charset="-122"/>
            </a:endParaRPr>
          </a:p>
          <a:p>
            <a:pPr marL="0" indent="0">
              <a:buNone/>
            </a:pPr>
            <a:endParaRPr lang="zh-CN" altLang="en-US">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userDrawn="1"/>
        </p:nvSpPr>
        <p:spPr>
          <a:xfrm>
            <a:off x="5127625" y="1174750"/>
            <a:ext cx="6129655" cy="2749550"/>
          </a:xfrm>
          <a:prstGeom prst="rect">
            <a:avLst/>
          </a:prstGeom>
        </p:spPr>
        <p:txBody>
          <a:bodyPr wrap="square" rtlCol="0">
            <a:noAutofit/>
          </a:bodyPr>
          <a:p>
            <a:pPr lvl="0">
              <a:lnSpc>
                <a:spcPct val="150000"/>
              </a:lnSpc>
              <a:buChar char="•"/>
            </a:pPr>
            <a:r>
              <a:rPr lang="zh-CN" altLang="en-US">
                <a:latin typeface="微软雅黑" panose="020B0503020204020204" charset="-122"/>
                <a:ea typeface="微软雅黑" panose="020B0503020204020204" charset="-122"/>
                <a:cs typeface="微软雅黑" panose="020B0503020204020204" charset="-122"/>
              </a:rPr>
              <a:t>优点</a:t>
            </a:r>
            <a:endParaRPr lang="zh-CN" altLang="en-US">
              <a:latin typeface="微软雅黑" panose="020B0503020204020204" charset="-122"/>
              <a:ea typeface="微软雅黑" panose="020B0503020204020204" charset="-122"/>
              <a:cs typeface="微软雅黑" panose="020B0503020204020204" charset="-122"/>
            </a:endParaRPr>
          </a:p>
          <a:p>
            <a:pPr marL="800100" lvl="1" indent="-342900">
              <a:lnSpc>
                <a:spcPct val="150000"/>
              </a:lnSpc>
              <a:buChar char="•"/>
            </a:pPr>
            <a:r>
              <a:rPr lang="zh-CN" altLang="en-US">
                <a:latin typeface="微软雅黑" panose="020B0503020204020204" charset="-122"/>
                <a:ea typeface="微软雅黑" panose="020B0503020204020204" charset="-122"/>
                <a:cs typeface="微软雅黑" panose="020B0503020204020204" charset="-122"/>
                <a:sym typeface="+mn-ea"/>
              </a:rPr>
              <a:t>不需要对图片进行任何加工</a:t>
            </a:r>
            <a:endParaRPr lang="zh-CN" altLang="en-US">
              <a:latin typeface="微软雅黑" panose="020B0503020204020204" charset="-122"/>
              <a:ea typeface="微软雅黑" panose="020B0503020204020204" charset="-122"/>
              <a:cs typeface="微软雅黑" panose="020B0503020204020204" charset="-122"/>
              <a:sym typeface="+mn-ea"/>
            </a:endParaRPr>
          </a:p>
          <a:p>
            <a:pPr marL="800100" lvl="1" indent="-342900">
              <a:lnSpc>
                <a:spcPct val="150000"/>
              </a:lnSpc>
              <a:buChar char="•"/>
            </a:pPr>
            <a:r>
              <a:rPr lang="zh-CN" altLang="en-US">
                <a:latin typeface="微软雅黑" panose="020B0503020204020204" charset="-122"/>
                <a:ea typeface="微软雅黑" panose="020B0503020204020204" charset="-122"/>
                <a:cs typeface="微软雅黑" panose="020B0503020204020204" charset="-122"/>
                <a:sym typeface="+mn-ea"/>
              </a:rPr>
              <a:t>模型工作实现难度低</a:t>
            </a:r>
            <a:endParaRPr lang="zh-CN" altLang="en-US">
              <a:latin typeface="微软雅黑" panose="020B0503020204020204" charset="-122"/>
              <a:ea typeface="微软雅黑" panose="020B0503020204020204" charset="-122"/>
              <a:cs typeface="微软雅黑" panose="020B0503020204020204" charset="-122"/>
              <a:sym typeface="+mn-ea"/>
            </a:endParaRPr>
          </a:p>
          <a:p>
            <a:pPr marL="800100" lvl="1" indent="-342900">
              <a:lnSpc>
                <a:spcPct val="150000"/>
              </a:lnSpc>
              <a:buChar char="•"/>
            </a:pPr>
            <a:r>
              <a:rPr lang="zh-CN" altLang="en-US">
                <a:latin typeface="微软雅黑" panose="020B0503020204020204" charset="-122"/>
                <a:ea typeface="微软雅黑" panose="020B0503020204020204" charset="-122"/>
                <a:cs typeface="微软雅黑" panose="020B0503020204020204" charset="-122"/>
                <a:sym typeface="+mn-ea"/>
              </a:rPr>
              <a:t>能够识别变化相对复杂的验证码</a:t>
            </a:r>
            <a:endParaRPr lang="zh-CN" altLang="en-US">
              <a:latin typeface="微软雅黑" panose="020B0503020204020204" charset="-122"/>
              <a:ea typeface="微软雅黑" panose="020B0503020204020204" charset="-122"/>
              <a:cs typeface="微软雅黑" panose="020B0503020204020204" charset="-122"/>
              <a:sym typeface="+mn-ea"/>
            </a:endParaRPr>
          </a:p>
          <a:p>
            <a:pPr marL="342900" lvl="0" indent="-342900">
              <a:lnSpc>
                <a:spcPct val="150000"/>
              </a:lnSpc>
              <a:buChar char="•"/>
            </a:pPr>
            <a:r>
              <a:rPr lang="zh-CN" altLang="en-US">
                <a:latin typeface="微软雅黑" panose="020B0503020204020204" charset="-122"/>
                <a:ea typeface="微软雅黑" panose="020B0503020204020204" charset="-122"/>
                <a:cs typeface="微软雅黑" panose="020B0503020204020204" charset="-122"/>
              </a:rPr>
              <a:t>缺点</a:t>
            </a:r>
            <a:endParaRPr lang="zh-CN" altLang="en-US">
              <a:latin typeface="微软雅黑" panose="020B0503020204020204" charset="-122"/>
              <a:ea typeface="微软雅黑" panose="020B0503020204020204" charset="-122"/>
              <a:cs typeface="微软雅黑" panose="020B0503020204020204" charset="-122"/>
            </a:endParaRPr>
          </a:p>
          <a:p>
            <a:pPr marL="800100" lvl="1" indent="-342900">
              <a:lnSpc>
                <a:spcPct val="150000"/>
              </a:lnSpc>
              <a:buChar char="•"/>
            </a:pPr>
            <a:r>
              <a:rPr lang="zh-CN" altLang="en-US">
                <a:latin typeface="微软雅黑" panose="020B0503020204020204" charset="-122"/>
                <a:ea typeface="微软雅黑" panose="020B0503020204020204" charset="-122"/>
                <a:cs typeface="微软雅黑" panose="020B0503020204020204" charset="-122"/>
                <a:sym typeface="+mn-ea"/>
              </a:rPr>
              <a:t>验证码的数量与种类对识别效果影响较大</a:t>
            </a:r>
            <a:endParaRPr lang="zh-CN" altLang="en-US">
              <a:latin typeface="微软雅黑" panose="020B0503020204020204" charset="-122"/>
              <a:ea typeface="微软雅黑" panose="020B0503020204020204" charset="-122"/>
              <a:cs typeface="微软雅黑" panose="020B0503020204020204" charset="-122"/>
            </a:endParaRPr>
          </a:p>
          <a:p>
            <a:pPr marL="800100" lvl="1" indent="-342900">
              <a:lnSpc>
                <a:spcPct val="150000"/>
              </a:lnSpc>
              <a:buChar char="•"/>
            </a:pPr>
            <a:r>
              <a:rPr lang="zh-CN" altLang="en-US">
                <a:latin typeface="微软雅黑" panose="020B0503020204020204" charset="-122"/>
                <a:ea typeface="微软雅黑" panose="020B0503020204020204" charset="-122"/>
                <a:cs typeface="微软雅黑" panose="020B0503020204020204" charset="-122"/>
                <a:sym typeface="+mn-ea"/>
              </a:rPr>
              <a:t>容易收到对抗样本的抑制</a:t>
            </a:r>
            <a:endParaRPr lang="zh-CN" altLang="en-US">
              <a:latin typeface="微软雅黑" panose="020B0503020204020204" charset="-122"/>
              <a:ea typeface="微软雅黑" panose="020B0503020204020204" charset="-122"/>
              <a:cs typeface="微软雅黑" panose="020B0503020204020204" charset="-122"/>
              <a:sym typeface="+mn-ea"/>
            </a:endParaRPr>
          </a:p>
          <a:p>
            <a:pPr marL="800100" lvl="1" indent="-342900">
              <a:lnSpc>
                <a:spcPct val="150000"/>
              </a:lnSpc>
              <a:buChar char="•"/>
            </a:pPr>
            <a:r>
              <a:rPr lang="zh-CN" altLang="en-US">
                <a:latin typeface="微软雅黑" panose="020B0503020204020204" charset="-122"/>
                <a:ea typeface="微软雅黑" panose="020B0503020204020204" charset="-122"/>
                <a:cs typeface="微软雅黑" panose="020B0503020204020204" charset="-122"/>
              </a:rPr>
              <a:t>每种的验证码基本需要对应的样本进行训练</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15" name="图片 14" descr="upload_post_object_v2_049176328"/>
          <p:cNvPicPr>
            <a:picLocks noChangeAspect="1"/>
          </p:cNvPicPr>
          <p:nvPr/>
        </p:nvPicPr>
        <p:blipFill>
          <a:blip r:embed="rId1"/>
          <a:stretch>
            <a:fillRect/>
          </a:stretch>
        </p:blipFill>
        <p:spPr>
          <a:xfrm>
            <a:off x="665599" y="4208223"/>
            <a:ext cx="10101898" cy="2339778"/>
          </a:xfrm>
          <a:prstGeom prst="rect">
            <a:avLst/>
          </a:prstGeom>
        </p:spPr>
      </p:pic>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2" name="页脚占位符 1"/>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标题 9"/>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深度学习：主要原理</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13" name="内容占位符 12"/>
          <p:cNvSpPr>
            <a:spLocks noGrp="1"/>
          </p:cNvSpPr>
          <p:nvPr>
            <p:ph idx="1"/>
          </p:nvPr>
        </p:nvSpPr>
        <p:spPr>
          <a:xfrm>
            <a:off x="701040" y="1092835"/>
            <a:ext cx="10510520" cy="5092065"/>
          </a:xfrm>
        </p:spPr>
        <p:txBody>
          <a:bodyPr>
            <a:noAutofit/>
          </a:bodyPr>
          <a:p>
            <a:pPr algn="l">
              <a:lnSpc>
                <a:spcPct val="100000"/>
              </a:lnSpc>
              <a:buClrTx/>
              <a:buSzTx/>
              <a:buChar char="•"/>
            </a:pPr>
            <a:r>
              <a:rPr lang="zh-CN" altLang="en-US" sz="2000" b="1">
                <a:latin typeface="微软雅黑" panose="020B0503020204020204" charset="-122"/>
                <a:ea typeface="微软雅黑" panose="020B0503020204020204" charset="-122"/>
                <a:cs typeface="微软雅黑" panose="020B0503020204020204" charset="-122"/>
              </a:rPr>
              <a:t>端到端处理</a:t>
            </a:r>
            <a:endParaRPr lang="zh-CN" altLang="en-US" sz="2000" b="1">
              <a:latin typeface="微软雅黑" panose="020B0503020204020204" charset="-122"/>
              <a:ea typeface="微软雅黑" panose="020B0503020204020204" charset="-122"/>
              <a:cs typeface="微软雅黑" panose="020B0503020204020204" charset="-122"/>
            </a:endParaRPr>
          </a:p>
          <a:p>
            <a:pPr marL="0" indent="0" algn="l">
              <a:lnSpc>
                <a:spcPct val="100000"/>
              </a:lnSpc>
              <a:buClrTx/>
              <a:buSzTx/>
              <a:buNone/>
            </a:pPr>
            <a:r>
              <a:rPr lang="zh-CN" altLang="en-US" sz="1800">
                <a:latin typeface="微软雅黑" panose="020B0503020204020204" charset="-122"/>
                <a:ea typeface="微软雅黑" panose="020B0503020204020204" charset="-122"/>
                <a:cs typeface="微软雅黑" panose="020B0503020204020204" charset="-122"/>
              </a:rPr>
              <a:t>端到端的全连接方式，即将所有处理模块整合到同一个模型中。</a:t>
            </a:r>
            <a:r>
              <a:rPr lang="zh-CN" altLang="en-US" sz="1600">
                <a:latin typeface="微软雅黑" panose="020B0503020204020204" charset="-122"/>
                <a:ea typeface="微软雅黑" panose="020B0503020204020204" charset="-122"/>
                <a:cs typeface="微软雅黑" panose="020B0503020204020204" charset="-122"/>
                <a:sym typeface="+mn-ea"/>
              </a:rPr>
              <a:t>端到端是验证码输入端与输出端的一种连接方式，输入数据是没有经过任何预处理的验证码原始数据，经过卷积、池化等操作，连接分类器，输出最终验证码分类结果。</a:t>
            </a:r>
            <a:endParaRPr lang="zh-CN" altLang="en-US" sz="1600">
              <a:latin typeface="微软雅黑" panose="020B0503020204020204" charset="-122"/>
              <a:ea typeface="微软雅黑" panose="020B0503020204020204" charset="-122"/>
              <a:cs typeface="微软雅黑" panose="020B0503020204020204" charset="-122"/>
              <a:sym typeface="+mn-ea"/>
            </a:endParaRPr>
          </a:p>
          <a:p>
            <a:pPr marL="0" indent="0">
              <a:lnSpc>
                <a:spcPct val="120000"/>
              </a:lnSpc>
              <a:buNone/>
            </a:pPr>
            <a:r>
              <a:rPr lang="zh-CN" altLang="en-US" sz="1600">
                <a:latin typeface="微软雅黑" panose="020B0503020204020204" charset="-122"/>
                <a:ea typeface="微软雅黑" panose="020B0503020204020204" charset="-122"/>
                <a:cs typeface="微软雅黑" panose="020B0503020204020204" charset="-122"/>
                <a:sym typeface="+mn-ea"/>
              </a:rPr>
              <a:t>卷积神经网络识别验证码首先通过大量训练完成</a:t>
            </a:r>
            <a:r>
              <a:rPr lang="zh-CN" altLang="en-US" sz="1600" b="1">
                <a:latin typeface="微软雅黑" panose="020B0503020204020204" charset="-122"/>
                <a:ea typeface="微软雅黑" panose="020B0503020204020204" charset="-122"/>
                <a:cs typeface="微软雅黑" panose="020B0503020204020204" charset="-122"/>
                <a:sym typeface="+mn-ea"/>
              </a:rPr>
              <a:t>自动提取图像特征</a:t>
            </a:r>
            <a:r>
              <a:rPr lang="zh-CN" altLang="en-US" sz="1600">
                <a:latin typeface="微软雅黑" panose="020B0503020204020204" charset="-122"/>
                <a:ea typeface="微软雅黑" panose="020B0503020204020204" charset="-122"/>
                <a:cs typeface="微软雅黑" panose="020B0503020204020204" charset="-122"/>
                <a:sym typeface="+mn-ea"/>
              </a:rPr>
              <a:t>，模型训练过程中更新网络参数，找到有利于验证码分类的强特征。将原始图像直接输入网络，</a:t>
            </a:r>
            <a:r>
              <a:rPr lang="zh-CN" altLang="en-US" sz="1600" b="1">
                <a:latin typeface="微软雅黑" panose="020B0503020204020204" charset="-122"/>
                <a:ea typeface="微软雅黑" panose="020B0503020204020204" charset="-122"/>
                <a:cs typeface="微软雅黑" panose="020B0503020204020204" charset="-122"/>
                <a:sym typeface="+mn-ea"/>
              </a:rPr>
              <a:t>省去了对图像进行去噪、分割步骤</a:t>
            </a:r>
            <a:r>
              <a:rPr lang="zh-CN" altLang="en-US" sz="1600">
                <a:latin typeface="微软雅黑" panose="020B0503020204020204" charset="-122"/>
                <a:ea typeface="微软雅黑" panose="020B0503020204020204" charset="-122"/>
                <a:cs typeface="微软雅黑" panose="020B0503020204020204" charset="-122"/>
                <a:sym typeface="+mn-ea"/>
              </a:rPr>
              <a:t>，完整的保留了原始图像所有信息，完全反映原始图片的真实特性。</a:t>
            </a:r>
            <a:endParaRPr lang="zh-CN" altLang="en-US" sz="1600">
              <a:latin typeface="微软雅黑" panose="020B0503020204020204" charset="-122"/>
              <a:ea typeface="微软雅黑" panose="020B0503020204020204" charset="-122"/>
              <a:cs typeface="微软雅黑" panose="020B0503020204020204" charset="-122"/>
              <a:sym typeface="+mn-ea"/>
            </a:endParaRPr>
          </a:p>
          <a:p>
            <a:pPr>
              <a:lnSpc>
                <a:spcPct val="100000"/>
              </a:lnSpc>
              <a:buChar char="•"/>
            </a:pP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网络层次结构</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本研究所使用的网络模型包括了</a:t>
            </a:r>
            <a:r>
              <a:rPr lang="en-US" altLang="zh-CN" sz="1600">
                <a:latin typeface="微软雅黑" panose="020B0503020204020204" charset="-122"/>
                <a:ea typeface="微软雅黑" panose="020B0503020204020204" charset="-122"/>
                <a:cs typeface="微软雅黑" panose="020B0503020204020204" charset="-122"/>
              </a:rPr>
              <a:t>5</a:t>
            </a:r>
            <a:r>
              <a:rPr lang="zh-CN" altLang="en-US" sz="1600">
                <a:latin typeface="微软雅黑" panose="020B0503020204020204" charset="-122"/>
                <a:ea typeface="微软雅黑" panose="020B0503020204020204" charset="-122"/>
                <a:cs typeface="微软雅黑" panose="020B0503020204020204" charset="-122"/>
              </a:rPr>
              <a:t>个全链接：</a:t>
            </a:r>
            <a:endParaRPr lang="zh-CN" altLang="en-US" sz="1600">
              <a:latin typeface="微软雅黑" panose="020B0503020204020204" charset="-122"/>
              <a:ea typeface="微软雅黑" panose="020B0503020204020204" charset="-122"/>
              <a:cs typeface="微软雅黑" panose="020B0503020204020204" charset="-122"/>
            </a:endParaRPr>
          </a:p>
          <a:p>
            <a:pPr lvl="0">
              <a:lnSpc>
                <a:spcPct val="100000"/>
              </a:lnSpc>
              <a:buChar char="•"/>
            </a:pPr>
            <a:r>
              <a:rPr lang="zh-CN" altLang="en-US" sz="1600">
                <a:latin typeface="微软雅黑" panose="020B0503020204020204" charset="-122"/>
                <a:ea typeface="微软雅黑" panose="020B0503020204020204" charset="-122"/>
                <a:cs typeface="微软雅黑" panose="020B0503020204020204" charset="-122"/>
              </a:rPr>
              <a:t>级别</a:t>
            </a:r>
            <a:r>
              <a:rPr lang="en-US" altLang="zh-CN" sz="1600">
                <a:latin typeface="微软雅黑" panose="020B0503020204020204" charset="-122"/>
                <a:ea typeface="微软雅黑" panose="020B0503020204020204" charset="-122"/>
                <a:cs typeface="微软雅黑" panose="020B0503020204020204" charset="-122"/>
              </a:rPr>
              <a:t>1-3</a:t>
            </a:r>
            <a:r>
              <a:rPr lang="zh-CN" altLang="en-US" sz="1600">
                <a:latin typeface="微软雅黑" panose="020B0503020204020204" charset="-122"/>
                <a:ea typeface="微软雅黑" panose="020B0503020204020204" charset="-122"/>
                <a:cs typeface="微软雅黑" panose="020B0503020204020204" charset="-122"/>
              </a:rPr>
              <a:t>：图像识别与分类；</a:t>
            </a:r>
            <a:endParaRPr lang="zh-CN" altLang="en-US" sz="1600">
              <a:latin typeface="微软雅黑" panose="020B0503020204020204" charset="-122"/>
              <a:ea typeface="微软雅黑" panose="020B0503020204020204" charset="-122"/>
              <a:cs typeface="微软雅黑" panose="020B0503020204020204" charset="-122"/>
            </a:endParaRPr>
          </a:p>
          <a:p>
            <a:pPr lvl="0">
              <a:lnSpc>
                <a:spcPct val="100000"/>
              </a:lnSpc>
              <a:buChar char="•"/>
            </a:pPr>
            <a:r>
              <a:rPr lang="zh-CN" altLang="en-US" sz="1600">
                <a:latin typeface="微软雅黑" panose="020B0503020204020204" charset="-122"/>
                <a:ea typeface="微软雅黑" panose="020B0503020204020204" charset="-122"/>
                <a:cs typeface="微软雅黑" panose="020B0503020204020204" charset="-122"/>
              </a:rPr>
              <a:t>级别</a:t>
            </a:r>
            <a:r>
              <a:rPr lang="en-US" altLang="zh-CN" sz="1600">
                <a:latin typeface="微软雅黑" panose="020B0503020204020204" charset="-122"/>
                <a:ea typeface="微软雅黑" panose="020B0503020204020204" charset="-122"/>
                <a:cs typeface="微软雅黑" panose="020B0503020204020204" charset="-122"/>
              </a:rPr>
              <a:t>4-5</a:t>
            </a:r>
            <a:r>
              <a:rPr lang="zh-CN" altLang="en-US" sz="1600">
                <a:latin typeface="微软雅黑" panose="020B0503020204020204" charset="-122"/>
                <a:ea typeface="微软雅黑" panose="020B0503020204020204" charset="-122"/>
                <a:cs typeface="微软雅黑" panose="020B0503020204020204" charset="-122"/>
              </a:rPr>
              <a:t>：分类与结果预测；</a:t>
            </a:r>
            <a:endParaRPr lang="zh-CN" altLang="en-US" sz="1600">
              <a:latin typeface="微软雅黑" panose="020B0503020204020204" charset="-122"/>
              <a:ea typeface="微软雅黑" panose="020B0503020204020204" charset="-122"/>
              <a:cs typeface="微软雅黑" panose="020B0503020204020204" charset="-122"/>
            </a:endParaRPr>
          </a:p>
          <a:p>
            <a:pPr marL="0" lvl="0" indent="0">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各种识别模型基本上都是全链接及全链接中层的</a:t>
            </a:r>
            <a:endParaRPr lang="zh-CN" altLang="en-US" sz="1600">
              <a:latin typeface="微软雅黑" panose="020B0503020204020204" charset="-122"/>
              <a:ea typeface="微软雅黑" panose="020B0503020204020204" charset="-122"/>
              <a:cs typeface="微软雅黑" panose="020B0503020204020204" charset="-122"/>
            </a:endParaRPr>
          </a:p>
          <a:p>
            <a:pPr marL="0" lvl="0" indent="0">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组成的不同组合，以及</a:t>
            </a:r>
            <a:r>
              <a:rPr lang="en-US" altLang="zh-CN" sz="1600">
                <a:latin typeface="微软雅黑" panose="020B0503020204020204" charset="-122"/>
                <a:ea typeface="微软雅黑" panose="020B0503020204020204" charset="-122"/>
                <a:cs typeface="微软雅黑" panose="020B0503020204020204" charset="-122"/>
              </a:rPr>
              <a:t>BP</a:t>
            </a:r>
            <a:r>
              <a:rPr lang="zh-CN" altLang="en-US" sz="1600">
                <a:latin typeface="微软雅黑" panose="020B0503020204020204" charset="-122"/>
                <a:ea typeface="微软雅黑" panose="020B0503020204020204" charset="-122"/>
                <a:cs typeface="微软雅黑" panose="020B0503020204020204" charset="-122"/>
              </a:rPr>
              <a:t>算法及相关算法的优化</a:t>
            </a:r>
            <a:endParaRPr lang="zh-CN" altLang="en-US" sz="1600">
              <a:latin typeface="微软雅黑" panose="020B0503020204020204" charset="-122"/>
              <a:ea typeface="微软雅黑" panose="020B0503020204020204" charset="-122"/>
              <a:cs typeface="微软雅黑" panose="020B0503020204020204" charset="-122"/>
            </a:endParaRPr>
          </a:p>
          <a:p>
            <a:pPr marL="0" lvl="0" indent="0">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和改进，以提高速度增强预测能力。</a:t>
            </a:r>
            <a:endParaRPr lang="zh-CN" altLang="en-US" sz="1600">
              <a:latin typeface="微软雅黑" panose="020B0503020204020204" charset="-122"/>
              <a:ea typeface="微软雅黑" panose="020B0503020204020204" charset="-122"/>
              <a:cs typeface="微软雅黑" panose="020B0503020204020204" charset="-122"/>
            </a:endParaRPr>
          </a:p>
        </p:txBody>
      </p:sp>
      <p:graphicFrame>
        <p:nvGraphicFramePr>
          <p:cNvPr id="3" name="表格 2"/>
          <p:cNvGraphicFramePr/>
          <p:nvPr>
            <p:custDataLst>
              <p:tags r:id="rId1"/>
            </p:custDataLst>
          </p:nvPr>
        </p:nvGraphicFramePr>
        <p:xfrm>
          <a:off x="5457190" y="3526155"/>
          <a:ext cx="5640705" cy="2522220"/>
        </p:xfrm>
        <a:graphic>
          <a:graphicData uri="http://schemas.openxmlformats.org/drawingml/2006/table">
            <a:tbl>
              <a:tblPr firstRow="1" bandRow="1">
                <a:tableStyleId>{5940675A-B579-460E-94D1-54222C63F5DA}</a:tableStyleId>
              </a:tblPr>
              <a:tblGrid>
                <a:gridCol w="1221105"/>
                <a:gridCol w="4419600"/>
              </a:tblGrid>
              <a:tr h="363220">
                <a:tc gridSpan="2">
                  <a:txBody>
                    <a:bodyPr/>
                    <a:p>
                      <a:pPr algn="ctr">
                        <a:buNone/>
                      </a:pPr>
                      <a:r>
                        <a:rPr lang="zh-CN" altLang="en-US" sz="1600" b="1">
                          <a:latin typeface="微软雅黑" panose="020B0503020204020204" charset="-122"/>
                          <a:ea typeface="微软雅黑" panose="020B0503020204020204" charset="-122"/>
                          <a:cs typeface="微软雅黑" panose="020B0503020204020204" charset="-122"/>
                        </a:rPr>
                        <a:t>一种热门的</a:t>
                      </a:r>
                      <a:r>
                        <a:rPr lang="en-US" altLang="zh-CN" sz="1600" b="1">
                          <a:latin typeface="微软雅黑" panose="020B0503020204020204" charset="-122"/>
                          <a:ea typeface="微软雅黑" panose="020B0503020204020204" charset="-122"/>
                          <a:cs typeface="微软雅黑" panose="020B0503020204020204" charset="-122"/>
                        </a:rPr>
                        <a:t>17</a:t>
                      </a:r>
                      <a:r>
                        <a:rPr lang="zh-CN" altLang="en-US" sz="1600" b="1">
                          <a:latin typeface="微软雅黑" panose="020B0503020204020204" charset="-122"/>
                          <a:ea typeface="微软雅黑" panose="020B0503020204020204" charset="-122"/>
                          <a:cs typeface="微软雅黑" panose="020B0503020204020204" charset="-122"/>
                        </a:rPr>
                        <a:t>层深度神经网络架构 （</a:t>
                      </a:r>
                      <a:r>
                        <a:rPr lang="en-US" altLang="zh-CN" sz="1600" b="1">
                          <a:latin typeface="微软雅黑" panose="020B0503020204020204" charset="-122"/>
                          <a:ea typeface="微软雅黑" panose="020B0503020204020204" charset="-122"/>
                          <a:cs typeface="微软雅黑" panose="020B0503020204020204" charset="-122"/>
                        </a:rPr>
                        <a:t>2.5K star)</a:t>
                      </a:r>
                      <a:endParaRPr lang="zh-CN" altLang="en-US" sz="16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1950">
                <a:tc>
                  <a:txBody>
                    <a:bodyPr>
                      <a:spAutoFit/>
                    </a:bodyPr>
                    <a:p>
                      <a:pPr algn="ctr">
                        <a:buNone/>
                      </a:pPr>
                      <a:r>
                        <a:rPr lang="zh-CN" altLang="en-US" sz="1600" b="1">
                          <a:latin typeface="微软雅黑" panose="020B0503020204020204" charset="-122"/>
                          <a:ea typeface="微软雅黑" panose="020B0503020204020204" charset="-122"/>
                          <a:cs typeface="微软雅黑" panose="020B0503020204020204" charset="-122"/>
                        </a:rPr>
                        <a:t>全连接级别</a:t>
                      </a:r>
                      <a:endParaRPr lang="zh-CN" altLang="en-US" sz="16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1600" b="1">
                          <a:latin typeface="微软雅黑" panose="020B0503020204020204" charset="-122"/>
                          <a:ea typeface="微软雅黑" panose="020B0503020204020204" charset="-122"/>
                          <a:cs typeface="微软雅黑" panose="020B0503020204020204" charset="-122"/>
                        </a:rPr>
                        <a:t>全连接结构</a:t>
                      </a:r>
                      <a:endParaRPr lang="zh-CN" altLang="en-US" sz="16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60045">
                <a:tc>
                  <a:txBody>
                    <a:bodyPr>
                      <a:spAutoFit/>
                    </a:bodyPr>
                    <a:p>
                      <a:pPr algn="ctr">
                        <a:buNone/>
                      </a:pPr>
                      <a:r>
                        <a:rPr lang="en-US" altLang="zh-CN" sz="1600">
                          <a:latin typeface="微软雅黑" panose="020B0503020204020204" charset="-122"/>
                          <a:ea typeface="微软雅黑" panose="020B0503020204020204" charset="-122"/>
                          <a:cs typeface="微软雅黑" panose="020B0503020204020204" charset="-122"/>
                        </a:rPr>
                        <a:t>1</a:t>
                      </a:r>
                      <a:endParaRPr lang="zh-CN" altLang="en-US" sz="16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1600">
                          <a:latin typeface="微软雅黑" panose="020B0503020204020204" charset="-122"/>
                          <a:ea typeface="微软雅黑" panose="020B0503020204020204" charset="-122"/>
                          <a:cs typeface="微软雅黑" panose="020B0503020204020204" charset="-122"/>
                        </a:rPr>
                        <a:t>卷积层+池化层+降采样层+</a:t>
                      </a:r>
                      <a:r>
                        <a:rPr lang="en-US" altLang="zh-CN" sz="1600">
                          <a:latin typeface="微软雅黑" panose="020B0503020204020204" charset="-122"/>
                          <a:ea typeface="微软雅黑" panose="020B0503020204020204" charset="-122"/>
                          <a:cs typeface="微软雅黑" panose="020B0503020204020204" charset="-122"/>
                        </a:rPr>
                        <a:t>ReLU</a:t>
                      </a:r>
                      <a:endParaRPr lang="zh-CN" altLang="en-US" sz="16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59410">
                <a:tc>
                  <a:txBody>
                    <a:bodyPr>
                      <a:spAutoFit/>
                    </a:bodyPr>
                    <a:p>
                      <a:pPr algn="ctr">
                        <a:buNone/>
                      </a:pPr>
                      <a:r>
                        <a:rPr lang="en-US" altLang="zh-CN" sz="1600">
                          <a:latin typeface="微软雅黑" panose="020B0503020204020204" charset="-122"/>
                          <a:ea typeface="微软雅黑" panose="020B0503020204020204" charset="-122"/>
                          <a:cs typeface="微软雅黑" panose="020B0503020204020204" charset="-122"/>
                        </a:rPr>
                        <a:t>2</a:t>
                      </a:r>
                      <a:endParaRPr lang="zh-CN" altLang="en-US" sz="16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1600">
                          <a:latin typeface="微软雅黑" panose="020B0503020204020204" charset="-122"/>
                          <a:ea typeface="微软雅黑" panose="020B0503020204020204" charset="-122"/>
                          <a:cs typeface="微软雅黑" panose="020B0503020204020204" charset="-122"/>
                          <a:sym typeface="+mn-ea"/>
                        </a:rPr>
                        <a:t>卷积层+池化层+降采样层+</a:t>
                      </a:r>
                      <a:r>
                        <a:rPr lang="en-US" altLang="zh-CN" sz="1600">
                          <a:latin typeface="微软雅黑" panose="020B0503020204020204" charset="-122"/>
                          <a:ea typeface="微软雅黑" panose="020B0503020204020204" charset="-122"/>
                          <a:cs typeface="微软雅黑" panose="020B0503020204020204" charset="-122"/>
                          <a:sym typeface="+mn-ea"/>
                        </a:rPr>
                        <a:t>ReLU</a:t>
                      </a:r>
                      <a:endParaRPr lang="zh-CN" altLang="en-US" sz="1600">
                        <a:latin typeface="微软雅黑" panose="020B0503020204020204" charset="-122"/>
                        <a:ea typeface="微软雅黑" panose="020B0503020204020204" charset="-122"/>
                        <a:cs typeface="微软雅黑" panose="020B0503020204020204" charset="-122"/>
                        <a:sym typeface="+mn-ea"/>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58775">
                <a:tc>
                  <a:txBody>
                    <a:bodyPr>
                      <a:spAutoFit/>
                    </a:bodyPr>
                    <a:p>
                      <a:pPr algn="ctr">
                        <a:buNone/>
                      </a:pPr>
                      <a:r>
                        <a:rPr lang="en-US" altLang="zh-CN" sz="1600">
                          <a:latin typeface="微软雅黑" panose="020B0503020204020204" charset="-122"/>
                          <a:ea typeface="微软雅黑" panose="020B0503020204020204" charset="-122"/>
                          <a:cs typeface="微软雅黑" panose="020B0503020204020204" charset="-122"/>
                        </a:rPr>
                        <a:t>3</a:t>
                      </a:r>
                      <a:endParaRPr lang="zh-CN" altLang="en-US" sz="16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1600">
                          <a:latin typeface="微软雅黑" panose="020B0503020204020204" charset="-122"/>
                          <a:ea typeface="微软雅黑" panose="020B0503020204020204" charset="-122"/>
                          <a:cs typeface="微软雅黑" panose="020B0503020204020204" charset="-122"/>
                          <a:sym typeface="+mn-ea"/>
                        </a:rPr>
                        <a:t>卷积层+池化层+降采样层+</a:t>
                      </a:r>
                      <a:r>
                        <a:rPr lang="en-US" altLang="zh-CN" sz="1600">
                          <a:latin typeface="微软雅黑" panose="020B0503020204020204" charset="-122"/>
                          <a:ea typeface="微软雅黑" panose="020B0503020204020204" charset="-122"/>
                          <a:cs typeface="微软雅黑" panose="020B0503020204020204" charset="-122"/>
                          <a:sym typeface="+mn-ea"/>
                        </a:rPr>
                        <a:t>ReLU</a:t>
                      </a:r>
                      <a:endParaRPr lang="zh-CN" altLang="en-US" sz="1600">
                        <a:latin typeface="微软雅黑" panose="020B0503020204020204" charset="-122"/>
                        <a:ea typeface="微软雅黑" panose="020B0503020204020204" charset="-122"/>
                        <a:cs typeface="微软雅黑" panose="020B0503020204020204" charset="-122"/>
                        <a:sym typeface="+mn-ea"/>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59410">
                <a:tc>
                  <a:txBody>
                    <a:bodyPr>
                      <a:spAutoFit/>
                    </a:bodyPr>
                    <a:p>
                      <a:pPr algn="ctr">
                        <a:buNone/>
                      </a:pPr>
                      <a:r>
                        <a:rPr lang="en-US" altLang="zh-CN" sz="1600">
                          <a:latin typeface="微软雅黑" panose="020B0503020204020204" charset="-122"/>
                          <a:ea typeface="微软雅黑" panose="020B0503020204020204" charset="-122"/>
                          <a:cs typeface="微软雅黑" panose="020B0503020204020204" charset="-122"/>
                        </a:rPr>
                        <a:t>4</a:t>
                      </a:r>
                      <a:endParaRPr lang="zh-CN" altLang="en-US" sz="16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1600">
                          <a:latin typeface="微软雅黑" panose="020B0503020204020204" charset="-122"/>
                          <a:ea typeface="微软雅黑" panose="020B0503020204020204" charset="-122"/>
                          <a:cs typeface="微软雅黑" panose="020B0503020204020204" charset="-122"/>
                        </a:rPr>
                        <a:t>全连接+</a:t>
                      </a:r>
                      <a:r>
                        <a:rPr lang="zh-CN" altLang="en-US" sz="1600">
                          <a:latin typeface="微软雅黑" panose="020B0503020204020204" charset="-122"/>
                          <a:ea typeface="微软雅黑" panose="020B0503020204020204" charset="-122"/>
                          <a:cs typeface="微软雅黑" panose="020B0503020204020204" charset="-122"/>
                          <a:sym typeface="+mn-ea"/>
                        </a:rPr>
                        <a:t>降采样层+</a:t>
                      </a:r>
                      <a:r>
                        <a:rPr lang="en-US" altLang="zh-CN" sz="1600">
                          <a:latin typeface="微软雅黑" panose="020B0503020204020204" charset="-122"/>
                          <a:ea typeface="微软雅黑" panose="020B0503020204020204" charset="-122"/>
                          <a:cs typeface="微软雅黑" panose="020B0503020204020204" charset="-122"/>
                          <a:sym typeface="+mn-ea"/>
                        </a:rPr>
                        <a:t>ReLU</a:t>
                      </a:r>
                      <a:endParaRPr lang="zh-CN" altLang="en-US" sz="16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59410">
                <a:tc>
                  <a:txBody>
                    <a:bodyPr>
                      <a:spAutoFit/>
                    </a:bodyPr>
                    <a:p>
                      <a:pPr algn="ctr">
                        <a:buNone/>
                      </a:pPr>
                      <a:r>
                        <a:rPr lang="en-US" altLang="zh-CN" sz="1600">
                          <a:latin typeface="微软雅黑" panose="020B0503020204020204" charset="-122"/>
                          <a:ea typeface="微软雅黑" panose="020B0503020204020204" charset="-122"/>
                          <a:cs typeface="微软雅黑" panose="020B0503020204020204" charset="-122"/>
                        </a:rPr>
                        <a:t>5</a:t>
                      </a:r>
                      <a:endParaRPr lang="zh-CN" altLang="en-US" sz="16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1600">
                          <a:latin typeface="微软雅黑" panose="020B0503020204020204" charset="-122"/>
                          <a:ea typeface="微软雅黑" panose="020B0503020204020204" charset="-122"/>
                          <a:cs typeface="微软雅黑" panose="020B0503020204020204" charset="-122"/>
                        </a:rPr>
                        <a:t>全连接+</a:t>
                      </a:r>
                      <a:r>
                        <a:rPr lang="en-US" altLang="zh-CN" sz="1600">
                          <a:latin typeface="微软雅黑" panose="020B0503020204020204" charset="-122"/>
                          <a:ea typeface="微软雅黑" panose="020B0503020204020204" charset="-122"/>
                          <a:cs typeface="微软雅黑" panose="020B0503020204020204" charset="-122"/>
                        </a:rPr>
                        <a:t>softmax</a:t>
                      </a:r>
                      <a:endParaRPr lang="zh-CN" altLang="en-US" sz="16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2" name="页脚占位符 1"/>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
        <p:nvSpPr>
          <p:cNvPr id="6" name="文本框 5"/>
          <p:cNvSpPr txBox="1"/>
          <p:nvPr/>
        </p:nvSpPr>
        <p:spPr>
          <a:xfrm>
            <a:off x="5457190" y="6048375"/>
            <a:ext cx="5640070" cy="306705"/>
          </a:xfrm>
          <a:prstGeom prst="rect">
            <a:avLst/>
          </a:prstGeom>
          <a:noFill/>
        </p:spPr>
        <p:txBody>
          <a:bodyPr wrap="square" rtlCol="0" anchor="t">
            <a:spAutoFit/>
          </a:bodyPr>
          <a:p>
            <a:r>
              <a:rPr lang="zh-CN" altLang="en-US" sz="1400">
                <a:latin typeface="Cambria" panose="02040503050406030204" charset="0"/>
                <a:ea typeface="宋体" panose="02010600030101010101" pitchFamily="2" charset="-122"/>
                <a:cs typeface="Cambria" panose="02040503050406030204" charset="0"/>
                <a:sym typeface="+mn-ea"/>
              </a:rPr>
              <a:t>模型来源：</a:t>
            </a:r>
            <a:r>
              <a:rPr lang="en-US" altLang="zh-CN" sz="1400">
                <a:latin typeface="Cambria" panose="02040503050406030204" charset="0"/>
                <a:ea typeface="Cambria" panose="02040503050406030204" charset="0"/>
                <a:cs typeface="Cambria" panose="02040503050406030204" charset="0"/>
                <a:sym typeface="+mn-ea"/>
              </a:rPr>
              <a:t>https://github.com/nickliqian/cnn_captcha</a:t>
            </a:r>
            <a:endParaRPr lang="en-US" altLang="zh-CN" sz="1400">
              <a:latin typeface="Cambria" panose="02040503050406030204" charset="0"/>
              <a:ea typeface="Cambria" panose="02040503050406030204" charset="0"/>
              <a:cs typeface="Cambria" panose="02040503050406030204"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1183640" y="3044825"/>
            <a:ext cx="5614035" cy="849630"/>
          </a:xfrm>
        </p:spPr>
        <p:txBody>
          <a:bodyPr>
            <a:normAutofit fontScale="90000"/>
          </a:bodyPr>
          <a:p>
            <a:r>
              <a:rPr b="1">
                <a:solidFill>
                  <a:schemeClr val="accent1">
                    <a:lumMod val="50000"/>
                  </a:schemeClr>
                </a:solidFill>
                <a:latin typeface="黑体" panose="02010609060101010101" charset="-122"/>
                <a:ea typeface="黑体" panose="02010609060101010101" charset="-122"/>
              </a:rPr>
              <a:t>近期工程实战经验</a:t>
            </a:r>
            <a:endParaRPr b="1">
              <a:solidFill>
                <a:schemeClr val="accent1">
                  <a:lumMod val="50000"/>
                </a:schemeClr>
              </a:solidFill>
              <a:latin typeface="黑体" panose="02010609060101010101" charset="-122"/>
              <a:ea typeface="黑体" panose="02010609060101010101" charset="-122"/>
            </a:endParaRPr>
          </a:p>
        </p:txBody>
      </p:sp>
      <p:sp>
        <p:nvSpPr>
          <p:cNvPr id="7" name="TextBox 46"/>
          <p:cNvSpPr txBox="1"/>
          <p:nvPr>
            <p:custDataLst>
              <p:tags r:id="rId2"/>
            </p:custDataLst>
          </p:nvPr>
        </p:nvSpPr>
        <p:spPr bwMode="auto">
          <a:xfrm>
            <a:off x="1823720" y="1738630"/>
            <a:ext cx="4333875" cy="105727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charset="-122"/>
                <a:ea typeface="微软雅黑" panose="020B0503020204020204" charset="-122"/>
              </a:defRPr>
            </a:lvl1pPr>
          </a:lstStyle>
          <a:p>
            <a:r>
              <a:rPr lang="en-US" altLang="zh-CN">
                <a:cs typeface="微软雅黑" panose="020B0503020204020204" charset="-122"/>
                <a:sym typeface="+mn-ea"/>
              </a:rPr>
              <a:t>Part</a:t>
            </a:r>
            <a:r>
              <a:rPr lang="zh-CN" altLang="en-US">
                <a:cs typeface="微软雅黑" panose="020B0503020204020204" charset="-122"/>
                <a:sym typeface="+mn-ea"/>
              </a:rPr>
              <a:t> </a:t>
            </a:r>
            <a:r>
              <a:rPr lang="en-US" altLang="zh-CN">
                <a:cs typeface="微软雅黑" panose="020B0503020204020204" charset="-122"/>
                <a:sym typeface="+mn-ea"/>
              </a:rPr>
              <a:t>4 </a:t>
            </a:r>
            <a:r>
              <a:rPr lang="zh-CN">
                <a:cs typeface="微软雅黑" panose="020B0503020204020204" charset="-122"/>
                <a:sym typeface="+mn-ea"/>
              </a:rPr>
              <a:t>实践</a:t>
            </a:r>
            <a:r>
              <a:rPr>
                <a:cs typeface="微软雅黑" panose="020B0503020204020204" charset="-122"/>
                <a:sym typeface="+mn-ea"/>
              </a:rPr>
              <a:t>进展</a:t>
            </a:r>
            <a:endParaRPr kumimoji="0" lang="zh-CN" altLang="en-US" sz="4400" i="0" u="none" strike="noStrike" kern="0" cap="none" spc="700" normalizeH="0" noProof="0" dirty="0">
              <a:ln>
                <a:noFill/>
              </a:ln>
              <a:solidFill>
                <a:schemeClr val="accent1">
                  <a:lumMod val="50000"/>
                </a:schemeClr>
              </a:solidFill>
              <a:effectLst/>
              <a:uLnTx/>
              <a:uFillTx/>
              <a:latin typeface="Times New Roman" panose="02020603050405020304" charset="0"/>
              <a:ea typeface="汉仪楷体S" charset="0"/>
            </a:endParaRPr>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标题 9"/>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数据准备：验证码样本集</a:t>
            </a:r>
            <a:endParaRPr lang="zh-CN" altLang="en-US" sz="3200" b="1">
              <a:latin typeface="微软雅黑" panose="020B0503020204020204" charset="-122"/>
              <a:ea typeface="微软雅黑" panose="020B0503020204020204" charset="-122"/>
              <a:cs typeface="微软雅黑" panose="020B0503020204020204" charset="-122"/>
            </a:endParaRPr>
          </a:p>
        </p:txBody>
      </p:sp>
      <p:pic>
        <p:nvPicPr>
          <p:cNvPr id="9" name="图片 8" descr="upload_post_object_v2_011286215"/>
          <p:cNvPicPr>
            <a:picLocks noChangeAspect="1"/>
          </p:cNvPicPr>
          <p:nvPr/>
        </p:nvPicPr>
        <p:blipFill>
          <a:blip r:embed="rId1"/>
          <a:stretch>
            <a:fillRect/>
          </a:stretch>
        </p:blipFill>
        <p:spPr>
          <a:xfrm>
            <a:off x="751840" y="2051685"/>
            <a:ext cx="10561320" cy="4088130"/>
          </a:xfrm>
          <a:prstGeom prst="rect">
            <a:avLst/>
          </a:prstGeom>
          <a:ln>
            <a:solidFill>
              <a:schemeClr val="tx1"/>
            </a:solidFill>
          </a:ln>
          <a:effectLst>
            <a:outerShdw blurRad="50800" dist="38100" dir="2700000" algn="tl" rotWithShape="0">
              <a:prstClr val="black">
                <a:alpha val="40000"/>
              </a:prstClr>
            </a:outerShdw>
          </a:effectLst>
        </p:spPr>
      </p:pic>
      <p:sp>
        <p:nvSpPr>
          <p:cNvPr id="12" name="文本框 11"/>
          <p:cNvSpPr txBox="1"/>
          <p:nvPr userDrawn="1"/>
        </p:nvSpPr>
        <p:spPr>
          <a:xfrm>
            <a:off x="718185" y="1101725"/>
            <a:ext cx="10594340" cy="866775"/>
          </a:xfrm>
          <a:prstGeom prst="rect">
            <a:avLst/>
          </a:prstGeom>
        </p:spPr>
        <p:txBody>
          <a:bodyPr wrap="square" rtlCol="0">
            <a:noAutofit/>
          </a:bodyPr>
          <a:p>
            <a:pPr>
              <a:lnSpc>
                <a:spcPct val="120000"/>
              </a:lnSpc>
            </a:pPr>
            <a:r>
              <a:rPr lang="zh-CN" altLang="en-US" sz="2330">
                <a:latin typeface="微软雅黑" panose="020B0503020204020204" charset="-122"/>
                <a:ea typeface="微软雅黑" panose="020B0503020204020204" charset="-122"/>
                <a:cs typeface="微软雅黑" panose="020B0503020204020204" charset="-122"/>
              </a:rPr>
              <a:t>使用</a:t>
            </a:r>
            <a:r>
              <a:rPr lang="en-US" altLang="zh-CN" sz="2000">
                <a:latin typeface="微软雅黑" panose="020B0503020204020204" charset="-122"/>
                <a:ea typeface="微软雅黑" panose="020B0503020204020204" charset="-122"/>
                <a:cs typeface="微软雅黑" panose="020B0503020204020204" charset="-122"/>
              </a:rPr>
              <a:t>captcha</a:t>
            </a:r>
            <a:r>
              <a:rPr lang="zh-CN" altLang="en-US" sz="2000">
                <a:latin typeface="微软雅黑" panose="020B0503020204020204" charset="-122"/>
                <a:ea typeface="微软雅黑" panose="020B0503020204020204" charset="-122"/>
                <a:cs typeface="微软雅黑" panose="020B0503020204020204" charset="-122"/>
              </a:rPr>
              <a:t>、</a:t>
            </a:r>
            <a:r>
              <a:rPr lang="en-US" altLang="zh-CN" sz="2000">
                <a:latin typeface="微软雅黑" panose="020B0503020204020204" charset="-122"/>
                <a:ea typeface="微软雅黑" panose="020B0503020204020204" charset="-122"/>
                <a:cs typeface="微软雅黑" panose="020B0503020204020204" charset="-122"/>
              </a:rPr>
              <a:t>gvcode</a:t>
            </a:r>
            <a:r>
              <a:rPr lang="zh-CN" altLang="en-US" sz="2000">
                <a:latin typeface="微软雅黑" panose="020B0503020204020204" charset="-122"/>
                <a:ea typeface="微软雅黑" panose="020B0503020204020204" charset="-122"/>
                <a:cs typeface="微软雅黑" panose="020B0503020204020204" charset="-122"/>
              </a:rPr>
              <a:t>、</a:t>
            </a:r>
            <a:r>
              <a:rPr lang="en-US" altLang="zh-CN" sz="2000">
                <a:latin typeface="微软雅黑" panose="020B0503020204020204" charset="-122"/>
                <a:ea typeface="微软雅黑" panose="020B0503020204020204" charset="-122"/>
                <a:cs typeface="微软雅黑" panose="020B0503020204020204" charset="-122"/>
              </a:rPr>
              <a:t>PIL</a:t>
            </a:r>
            <a:r>
              <a:rPr lang="zh-CN" altLang="en-US" sz="2000">
                <a:latin typeface="微软雅黑" panose="020B0503020204020204" charset="-122"/>
                <a:ea typeface="微软雅黑" panose="020B0503020204020204" charset="-122"/>
                <a:cs typeface="微软雅黑" panose="020B0503020204020204" charset="-122"/>
              </a:rPr>
              <a:t>三种不同的验证码生成工具，生成了</a:t>
            </a:r>
            <a:r>
              <a:rPr lang="en-US" altLang="zh-CN" sz="2000">
                <a:latin typeface="微软雅黑" panose="020B0503020204020204" charset="-122"/>
                <a:ea typeface="微软雅黑" panose="020B0503020204020204" charset="-122"/>
                <a:cs typeface="微软雅黑" panose="020B0503020204020204" charset="-122"/>
              </a:rPr>
              <a:t>120000</a:t>
            </a:r>
            <a:r>
              <a:rPr lang="zh-CN" altLang="en-US" sz="2000">
                <a:latin typeface="微软雅黑" panose="020B0503020204020204" charset="-122"/>
                <a:ea typeface="微软雅黑" panose="020B0503020204020204" charset="-122"/>
                <a:cs typeface="微软雅黑" panose="020B0503020204020204" charset="-122"/>
              </a:rPr>
              <a:t>张受干扰程度不同的验证码样本集，命名规则为标签+序号。</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2" name="灯片编号占位符 1"/>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3" name="页脚占位符 2"/>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41825" y="359014"/>
            <a:ext cx="10510430" cy="742787"/>
          </a:xfrm>
        </p:spPr>
        <p:txBody>
          <a:bodyPr/>
          <a:p>
            <a:r>
              <a:rPr lang="zh-CN" altLang="en-US" sz="3200" b="1">
                <a:latin typeface="微软雅黑" panose="020B0503020204020204" charset="-122"/>
                <a:ea typeface="微软雅黑" panose="020B0503020204020204" charset="-122"/>
                <a:cs typeface="微软雅黑" panose="020B0503020204020204" charset="-122"/>
                <a:sym typeface="+mn-ea"/>
              </a:rPr>
              <a:t>经典</a:t>
            </a:r>
            <a:r>
              <a:rPr lang="zh-CN" altLang="en-US" sz="3200" b="1">
                <a:latin typeface="微软雅黑" panose="020B0503020204020204" charset="-122"/>
                <a:ea typeface="微软雅黑" panose="020B0503020204020204" charset="-122"/>
                <a:cs typeface="微软雅黑" panose="020B0503020204020204" charset="-122"/>
                <a:sym typeface="+mn-ea"/>
              </a:rPr>
              <a:t>方案</a:t>
            </a:r>
            <a:r>
              <a:rPr lang="zh-CN" altLang="en-US" sz="3200" b="1">
                <a:latin typeface="微软雅黑" panose="020B0503020204020204" charset="-122"/>
                <a:ea typeface="微软雅黑" panose="020B0503020204020204" charset="-122"/>
                <a:cs typeface="微软雅黑" panose="020B0503020204020204" charset="-122"/>
                <a:sym typeface="+mn-ea"/>
              </a:rPr>
              <a:t>：图像预处理去除验证码干扰</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内容占位符 2"/>
          <p:cNvSpPr>
            <a:spLocks noGrp="1"/>
          </p:cNvSpPr>
          <p:nvPr>
            <p:ph idx="1"/>
          </p:nvPr>
        </p:nvSpPr>
        <p:spPr>
          <a:xfrm>
            <a:off x="828000" y="1260000"/>
            <a:ext cx="7154545" cy="5419725"/>
          </a:xfrm>
        </p:spPr>
        <p:txBody>
          <a:bodyPr>
            <a:noAutofit/>
          </a:bodyPr>
          <a:p>
            <a:pPr lvl="0">
              <a:lnSpc>
                <a:spcPct val="120000"/>
              </a:lnSpc>
              <a:buChar char="•"/>
            </a:pPr>
            <a:r>
              <a:rPr lang="zh-CN" altLang="en-US" sz="2330">
                <a:latin typeface="微软雅黑" panose="020B0503020204020204" charset="-122"/>
                <a:ea typeface="微软雅黑" panose="020B0503020204020204" charset="-122"/>
                <a:cs typeface="微软雅黑" panose="020B0503020204020204" charset="-122"/>
                <a:sym typeface="+mn-ea"/>
              </a:rPr>
              <a:t>图像灰度化</a:t>
            </a:r>
            <a:endParaRPr lang="zh-CN" altLang="en-US" sz="2330">
              <a:latin typeface="微软雅黑" panose="020B0503020204020204" charset="-122"/>
              <a:ea typeface="微软雅黑" panose="020B0503020204020204" charset="-122"/>
              <a:cs typeface="微软雅黑" panose="020B0503020204020204" charset="-122"/>
              <a:sym typeface="+mn-ea"/>
            </a:endParaRPr>
          </a:p>
          <a:p>
            <a:pPr marL="0" lvl="0" indent="0" algn="just">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使用</a:t>
            </a:r>
            <a:r>
              <a:rPr lang="en-US" altLang="zh-CN" sz="2000">
                <a:latin typeface="微软雅黑" panose="020B0503020204020204" charset="-122"/>
                <a:ea typeface="微软雅黑" panose="020B0503020204020204" charset="-122"/>
                <a:cs typeface="微软雅黑" panose="020B0503020204020204" charset="-122"/>
                <a:sym typeface="+mn-ea"/>
              </a:rPr>
              <a:t>opencv</a:t>
            </a:r>
            <a:r>
              <a:rPr lang="zh-CN" altLang="en-US" sz="2000">
                <a:latin typeface="微软雅黑" panose="020B0503020204020204" charset="-122"/>
                <a:ea typeface="微软雅黑" panose="020B0503020204020204" charset="-122"/>
                <a:cs typeface="微软雅黑" panose="020B0503020204020204" charset="-122"/>
                <a:sym typeface="+mn-ea"/>
              </a:rPr>
              <a:t>库中</a:t>
            </a:r>
            <a:r>
              <a:rPr lang="en-US" sz="2000" b="0" u="none">
                <a:solidFill>
                  <a:srgbClr val="000000"/>
                </a:solidFill>
                <a:latin typeface="微软雅黑" panose="020B0503020204020204" charset="-122"/>
                <a:ea typeface="微软雅黑" panose="020B0503020204020204" charset="-122"/>
                <a:cs typeface="微软雅黑" panose="020B0503020204020204" charset="-122"/>
              </a:rPr>
              <a:t>cvtColor</a:t>
            </a:r>
            <a:r>
              <a:rPr lang="zh-CN" altLang="en-US" sz="2000" b="0" u="none">
                <a:solidFill>
                  <a:srgbClr val="000000"/>
                </a:solidFill>
                <a:latin typeface="微软雅黑" panose="020B0503020204020204" charset="-122"/>
                <a:ea typeface="微软雅黑" panose="020B0503020204020204" charset="-122"/>
                <a:cs typeface="微软雅黑" panose="020B0503020204020204" charset="-122"/>
              </a:rPr>
              <a:t>函数</a:t>
            </a:r>
            <a:r>
              <a:rPr lang="zh-CN" altLang="en-US" sz="2000">
                <a:latin typeface="微软雅黑" panose="020B0503020204020204" charset="-122"/>
                <a:ea typeface="微软雅黑" panose="020B0503020204020204" charset="-122"/>
                <a:cs typeface="微软雅黑" panose="020B0503020204020204" charset="-122"/>
                <a:sym typeface="+mn-ea"/>
              </a:rPr>
              <a:t>，实现图像灰度化，将图像中每个像素的</a:t>
            </a:r>
            <a:r>
              <a:rPr lang="en-US" altLang="zh-CN" sz="2000">
                <a:latin typeface="微软雅黑" panose="020B0503020204020204" charset="-122"/>
                <a:ea typeface="微软雅黑" panose="020B0503020204020204" charset="-122"/>
                <a:cs typeface="微软雅黑" panose="020B0503020204020204" charset="-122"/>
                <a:sym typeface="+mn-ea"/>
              </a:rPr>
              <a:t>R</a:t>
            </a:r>
            <a:r>
              <a:rPr lang="zh-CN" altLang="en-US" sz="2000">
                <a:latin typeface="微软雅黑" panose="020B0503020204020204" charset="-122"/>
                <a:ea typeface="微软雅黑" panose="020B0503020204020204" charset="-122"/>
                <a:cs typeface="微软雅黑" panose="020B0503020204020204" charset="-122"/>
                <a:sym typeface="+mn-ea"/>
              </a:rPr>
              <a:t>、</a:t>
            </a:r>
            <a:r>
              <a:rPr lang="en-US" altLang="zh-CN" sz="2000">
                <a:latin typeface="微软雅黑" panose="020B0503020204020204" charset="-122"/>
                <a:ea typeface="微软雅黑" panose="020B0503020204020204" charset="-122"/>
                <a:cs typeface="微软雅黑" panose="020B0503020204020204" charset="-122"/>
                <a:sym typeface="+mn-ea"/>
              </a:rPr>
              <a:t>G</a:t>
            </a:r>
            <a:r>
              <a:rPr lang="zh-CN" altLang="en-US" sz="2000">
                <a:latin typeface="微软雅黑" panose="020B0503020204020204" charset="-122"/>
                <a:ea typeface="微软雅黑" panose="020B0503020204020204" charset="-122"/>
                <a:cs typeface="微软雅黑" panose="020B0503020204020204" charset="-122"/>
                <a:sym typeface="+mn-ea"/>
              </a:rPr>
              <a:t>、</a:t>
            </a:r>
            <a:r>
              <a:rPr lang="en-US" altLang="zh-CN" sz="2000">
                <a:latin typeface="微软雅黑" panose="020B0503020204020204" charset="-122"/>
                <a:ea typeface="微软雅黑" panose="020B0503020204020204" charset="-122"/>
                <a:cs typeface="微软雅黑" panose="020B0503020204020204" charset="-122"/>
                <a:sym typeface="+mn-ea"/>
              </a:rPr>
              <a:t>B</a:t>
            </a:r>
            <a:r>
              <a:rPr lang="zh-CN" altLang="en-US" sz="2000">
                <a:latin typeface="微软雅黑" panose="020B0503020204020204" charset="-122"/>
                <a:ea typeface="微软雅黑" panose="020B0503020204020204" charset="-122"/>
                <a:cs typeface="微软雅黑" panose="020B0503020204020204" charset="-122"/>
                <a:sym typeface="+mn-ea"/>
              </a:rPr>
              <a:t>分量的数值用特定的映射关系转化成单分量的灰度值。</a:t>
            </a:r>
            <a:endParaRPr lang="zh-CN" altLang="en-US" sz="2000">
              <a:latin typeface="微软雅黑" panose="020B0503020204020204" charset="-122"/>
              <a:ea typeface="微软雅黑" panose="020B0503020204020204" charset="-122"/>
              <a:cs typeface="微软雅黑" panose="020B0503020204020204" charset="-122"/>
              <a:sym typeface="+mn-ea"/>
            </a:endParaRPr>
          </a:p>
          <a:p>
            <a:pPr lvl="0">
              <a:lnSpc>
                <a:spcPct val="120000"/>
              </a:lnSpc>
              <a:buChar char="•"/>
            </a:pPr>
            <a:r>
              <a:rPr lang="zh-CN" altLang="en-US" sz="2330">
                <a:latin typeface="微软雅黑" panose="020B0503020204020204" charset="-122"/>
                <a:ea typeface="微软雅黑" panose="020B0503020204020204" charset="-122"/>
                <a:cs typeface="微软雅黑" panose="020B0503020204020204" charset="-122"/>
                <a:sym typeface="+mn-ea"/>
              </a:rPr>
              <a:t>图像二值化</a:t>
            </a:r>
            <a:endParaRPr lang="zh-CN" altLang="en-US" sz="2330">
              <a:latin typeface="微软雅黑" panose="020B0503020204020204" charset="-122"/>
              <a:ea typeface="微软雅黑" panose="020B0503020204020204" charset="-122"/>
              <a:cs typeface="微软雅黑" panose="020B0503020204020204" charset="-122"/>
              <a:sym typeface="+mn-ea"/>
            </a:endParaRPr>
          </a:p>
          <a:p>
            <a:pPr marL="0" lvl="0" indent="0" algn="l">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为了加大验证码字符本身与背景之间的对比度</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使用</a:t>
            </a:r>
            <a:r>
              <a:rPr lang="en-US" altLang="zh-CN" sz="2000">
                <a:latin typeface="微软雅黑" panose="020B0503020204020204" charset="-122"/>
                <a:ea typeface="微软雅黑" panose="020B0503020204020204" charset="-122"/>
                <a:cs typeface="微软雅黑" panose="020B0503020204020204" charset="-122"/>
                <a:sym typeface="+mn-ea"/>
              </a:rPr>
              <a:t>opencv</a:t>
            </a:r>
            <a:r>
              <a:rPr lang="zh-CN" altLang="en-US" sz="2000">
                <a:latin typeface="微软雅黑" panose="020B0503020204020204" charset="-122"/>
                <a:ea typeface="微软雅黑" panose="020B0503020204020204" charset="-122"/>
                <a:cs typeface="微软雅黑" panose="020B0503020204020204" charset="-122"/>
                <a:sym typeface="+mn-ea"/>
              </a:rPr>
              <a:t>库中</a:t>
            </a:r>
            <a:r>
              <a:rPr lang="en-US" sz="2000" b="0" u="none">
                <a:solidFill>
                  <a:srgbClr val="000000"/>
                </a:solidFill>
                <a:latin typeface="微软雅黑" panose="020B0503020204020204" charset="-122"/>
                <a:ea typeface="微软雅黑" panose="020B0503020204020204" charset="-122"/>
                <a:cs typeface="微软雅黑" panose="020B0503020204020204" charset="-122"/>
              </a:rPr>
              <a:t>adaptiveThreshold</a:t>
            </a:r>
            <a:r>
              <a:rPr lang="zh-CN" altLang="en-US" sz="2000" b="0" u="none">
                <a:solidFill>
                  <a:srgbClr val="000000"/>
                </a:solidFill>
                <a:latin typeface="微软雅黑" panose="020B0503020204020204" charset="-122"/>
                <a:ea typeface="微软雅黑" panose="020B0503020204020204" charset="-122"/>
                <a:cs typeface="微软雅黑" panose="020B0503020204020204" charset="-122"/>
              </a:rPr>
              <a:t>函数</a:t>
            </a:r>
            <a:r>
              <a:rPr lang="zh-CN" altLang="en-US" sz="2000">
                <a:latin typeface="微软雅黑" panose="020B0503020204020204" charset="-122"/>
                <a:ea typeface="微软雅黑" panose="020B0503020204020204" charset="-122"/>
                <a:cs typeface="微软雅黑" panose="020B0503020204020204" charset="-122"/>
                <a:sym typeface="+mn-ea"/>
              </a:rPr>
              <a:t>对灰度化之后的图像进行自适应阈值二值化处理。</a:t>
            </a:r>
            <a:endParaRPr lang="zh-CN" altLang="en-US" sz="2000">
              <a:latin typeface="微软雅黑" panose="020B0503020204020204" charset="-122"/>
              <a:ea typeface="微软雅黑" panose="020B0503020204020204" charset="-122"/>
              <a:cs typeface="微软雅黑" panose="020B0503020204020204" charset="-122"/>
              <a:sym typeface="+mn-ea"/>
            </a:endParaRPr>
          </a:p>
          <a:p>
            <a:pPr lvl="0">
              <a:lnSpc>
                <a:spcPct val="120000"/>
              </a:lnSpc>
              <a:buChar char="•"/>
            </a:pPr>
            <a:r>
              <a:rPr lang="zh-CN" altLang="en-US" sz="2330">
                <a:latin typeface="微软雅黑" panose="020B0503020204020204" charset="-122"/>
                <a:ea typeface="微软雅黑" panose="020B0503020204020204" charset="-122"/>
                <a:cs typeface="微软雅黑" panose="020B0503020204020204" charset="-122"/>
                <a:sym typeface="+mn-ea"/>
              </a:rPr>
              <a:t>图像闭运算</a:t>
            </a:r>
            <a:endParaRPr lang="zh-CN" altLang="en-US" sz="2330">
              <a:latin typeface="微软雅黑" panose="020B0503020204020204" charset="-122"/>
              <a:ea typeface="微软雅黑" panose="020B0503020204020204" charset="-122"/>
              <a:cs typeface="微软雅黑" panose="020B0503020204020204" charset="-122"/>
              <a:sym typeface="+mn-ea"/>
            </a:endParaRPr>
          </a:p>
          <a:p>
            <a:pPr marL="0" lvl="0" indent="0">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使用</a:t>
            </a:r>
            <a:r>
              <a:rPr lang="en-US" altLang="zh-CN" sz="2000">
                <a:latin typeface="微软雅黑" panose="020B0503020204020204" charset="-122"/>
                <a:ea typeface="微软雅黑" panose="020B0503020204020204" charset="-122"/>
                <a:cs typeface="微软雅黑" panose="020B0503020204020204" charset="-122"/>
                <a:sym typeface="+mn-ea"/>
              </a:rPr>
              <a:t>opencv</a:t>
            </a:r>
            <a:r>
              <a:rPr lang="zh-CN" altLang="en-US" sz="2000">
                <a:latin typeface="微软雅黑" panose="020B0503020204020204" charset="-122"/>
                <a:ea typeface="微软雅黑" panose="020B0503020204020204" charset="-122"/>
                <a:cs typeface="微软雅黑" panose="020B0503020204020204" charset="-122"/>
                <a:sym typeface="+mn-ea"/>
              </a:rPr>
              <a:t>库中</a:t>
            </a:r>
            <a:r>
              <a:rPr lang="en-US" sz="2000" b="0" u="none">
                <a:solidFill>
                  <a:srgbClr val="000000"/>
                </a:solidFill>
                <a:latin typeface="微软雅黑" panose="020B0503020204020204" charset="-122"/>
                <a:ea typeface="微软雅黑" panose="020B0503020204020204" charset="-122"/>
                <a:cs typeface="微软雅黑" panose="020B0503020204020204" charset="-122"/>
              </a:rPr>
              <a:t>morphologyEx</a:t>
            </a:r>
            <a:r>
              <a:rPr lang="zh-CN" altLang="en-US" sz="2000" b="0" u="none">
                <a:solidFill>
                  <a:srgbClr val="000000"/>
                </a:solidFill>
                <a:latin typeface="微软雅黑" panose="020B0503020204020204" charset="-122"/>
                <a:ea typeface="微软雅黑" panose="020B0503020204020204" charset="-122"/>
                <a:cs typeface="微软雅黑" panose="020B0503020204020204" charset="-122"/>
              </a:rPr>
              <a:t>和</a:t>
            </a:r>
            <a:r>
              <a:rPr lang="en-US" sz="2000" b="0" u="none">
                <a:solidFill>
                  <a:srgbClr val="000000"/>
                </a:solidFill>
                <a:latin typeface="微软雅黑" panose="020B0503020204020204" charset="-122"/>
                <a:ea typeface="微软雅黑" panose="020B0503020204020204" charset="-122"/>
                <a:cs typeface="微软雅黑" panose="020B0503020204020204" charset="-122"/>
              </a:rPr>
              <a:t>erode</a:t>
            </a:r>
            <a:r>
              <a:rPr lang="zh-CN" altLang="en-US" sz="2000" b="0" u="none">
                <a:solidFill>
                  <a:srgbClr val="000000"/>
                </a:solidFill>
                <a:latin typeface="微软雅黑" panose="020B0503020204020204" charset="-122"/>
                <a:ea typeface="微软雅黑" panose="020B0503020204020204" charset="-122"/>
                <a:cs typeface="微软雅黑" panose="020B0503020204020204" charset="-122"/>
              </a:rPr>
              <a:t>函数进行</a:t>
            </a:r>
            <a:r>
              <a:rPr lang="zh-CN" altLang="en-US" sz="2000">
                <a:latin typeface="微软雅黑" panose="020B0503020204020204" charset="-122"/>
                <a:ea typeface="微软雅黑" panose="020B0503020204020204" charset="-122"/>
                <a:cs typeface="微软雅黑" panose="020B0503020204020204" charset="-122"/>
                <a:sym typeface="+mn-ea"/>
              </a:rPr>
              <a:t>图像闭运算（即先腐蚀后膨胀），可以有效去除线噪声和点噪声。</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0" indent="0">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upload_post_object_v2_022423264"/>
          <p:cNvPicPr>
            <a:picLocks noChangeAspect="1"/>
          </p:cNvPicPr>
          <p:nvPr/>
        </p:nvPicPr>
        <p:blipFill>
          <a:blip r:embed="rId1"/>
          <a:stretch>
            <a:fillRect/>
          </a:stretch>
        </p:blipFill>
        <p:spPr>
          <a:xfrm>
            <a:off x="8252517" y="1944738"/>
            <a:ext cx="1200838" cy="718027"/>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5" name="右箭头 4"/>
          <p:cNvSpPr/>
          <p:nvPr userDrawn="1"/>
        </p:nvSpPr>
        <p:spPr>
          <a:xfrm>
            <a:off x="9567688" y="2142752"/>
            <a:ext cx="990382" cy="334254"/>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6" name="图片 5" descr="upload_post_object_v2_660684393"/>
          <p:cNvPicPr>
            <a:picLocks noChangeAspect="1"/>
          </p:cNvPicPr>
          <p:nvPr/>
        </p:nvPicPr>
        <p:blipFill>
          <a:blip r:embed="rId2"/>
          <a:stretch>
            <a:fillRect/>
          </a:stretch>
        </p:blipFill>
        <p:spPr>
          <a:xfrm>
            <a:off x="10728186" y="5522360"/>
            <a:ext cx="1188459" cy="718027"/>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8" name="图片 17" descr="upload_post_object_v2_915669679"/>
          <p:cNvPicPr>
            <a:picLocks noChangeAspect="1"/>
          </p:cNvPicPr>
          <p:nvPr/>
        </p:nvPicPr>
        <p:blipFill>
          <a:blip r:embed="rId3"/>
          <a:stretch>
            <a:fillRect/>
          </a:stretch>
        </p:blipFill>
        <p:spPr>
          <a:xfrm>
            <a:off x="10669876" y="1944738"/>
            <a:ext cx="1176079" cy="705647"/>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9" name="图片 18" descr="upload_post_object_v2_352648123"/>
          <p:cNvPicPr>
            <a:picLocks noChangeAspect="1"/>
          </p:cNvPicPr>
          <p:nvPr/>
        </p:nvPicPr>
        <p:blipFill>
          <a:blip r:embed="rId4"/>
          <a:stretch>
            <a:fillRect/>
          </a:stretch>
        </p:blipFill>
        <p:spPr>
          <a:xfrm>
            <a:off x="10691367" y="3775206"/>
            <a:ext cx="1237978" cy="742787"/>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20" name="右箭头 19"/>
          <p:cNvSpPr/>
          <p:nvPr userDrawn="1"/>
        </p:nvSpPr>
        <p:spPr>
          <a:xfrm>
            <a:off x="9591151" y="3968476"/>
            <a:ext cx="990382" cy="334254"/>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21" name="图片 20" descr="upload_post_object_v2_915669679"/>
          <p:cNvPicPr>
            <a:picLocks noChangeAspect="1"/>
          </p:cNvPicPr>
          <p:nvPr/>
        </p:nvPicPr>
        <p:blipFill>
          <a:blip r:embed="rId3"/>
          <a:stretch>
            <a:fillRect/>
          </a:stretch>
        </p:blipFill>
        <p:spPr>
          <a:xfrm>
            <a:off x="8277311" y="3775206"/>
            <a:ext cx="1176079" cy="705647"/>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22" name="图片 21" descr="upload_post_object_v2_352648123"/>
          <p:cNvPicPr>
            <a:picLocks noChangeAspect="1"/>
          </p:cNvPicPr>
          <p:nvPr/>
        </p:nvPicPr>
        <p:blipFill>
          <a:blip r:embed="rId4"/>
          <a:stretch>
            <a:fillRect/>
          </a:stretch>
        </p:blipFill>
        <p:spPr>
          <a:xfrm>
            <a:off x="8276990" y="5525563"/>
            <a:ext cx="1237978" cy="742787"/>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23" name="右箭头 22"/>
          <p:cNvSpPr/>
          <p:nvPr userDrawn="1"/>
        </p:nvSpPr>
        <p:spPr>
          <a:xfrm>
            <a:off x="9631172" y="5718832"/>
            <a:ext cx="990382" cy="334254"/>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日期占位符 7"/>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41825" y="359014"/>
            <a:ext cx="10510430" cy="742787"/>
          </a:xfrm>
        </p:spPr>
        <p:txBody>
          <a:bodyPr/>
          <a:p>
            <a:r>
              <a:rPr lang="zh-CN" altLang="en-US" sz="3200" b="1">
                <a:solidFill>
                  <a:schemeClr val="tx1"/>
                </a:solidFill>
                <a:latin typeface="微软雅黑" panose="020B0503020204020204" charset="-122"/>
                <a:ea typeface="微软雅黑" panose="020B0503020204020204" charset="-122"/>
                <a:cs typeface="微软雅黑" panose="020B0503020204020204" charset="-122"/>
              </a:rPr>
              <a:t>经典方案：</a:t>
            </a:r>
            <a:r>
              <a:rPr lang="zh-CN" altLang="en-US" sz="3200" b="1">
                <a:latin typeface="微软雅黑" panose="020B0503020204020204" charset="-122"/>
                <a:ea typeface="微软雅黑" panose="020B0503020204020204" charset="-122"/>
                <a:cs typeface="微软雅黑" panose="020B0503020204020204" charset="-122"/>
                <a:sym typeface="+mn-ea"/>
              </a:rPr>
              <a:t>利用连通域算法实现未粘连字符的分割</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7" name="图片 6" descr="upload_post_object_v2_272938365"/>
          <p:cNvPicPr>
            <a:picLocks noChangeAspect="1"/>
          </p:cNvPicPr>
          <p:nvPr/>
        </p:nvPicPr>
        <p:blipFill>
          <a:blip r:embed="rId1"/>
          <a:stretch>
            <a:fillRect/>
          </a:stretch>
        </p:blipFill>
        <p:spPr>
          <a:xfrm>
            <a:off x="9723508" y="2834838"/>
            <a:ext cx="259975" cy="829445"/>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8" name="图片 7" descr="upload_post_object_v2_768696321"/>
          <p:cNvPicPr>
            <a:picLocks noChangeAspect="1"/>
          </p:cNvPicPr>
          <p:nvPr/>
        </p:nvPicPr>
        <p:blipFill>
          <a:blip r:embed="rId2"/>
          <a:stretch>
            <a:fillRect/>
          </a:stretch>
        </p:blipFill>
        <p:spPr>
          <a:xfrm>
            <a:off x="10057762" y="2822458"/>
            <a:ext cx="222836" cy="829445"/>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9" name="图片 8" descr="upload_post_object_v2_758999916"/>
          <p:cNvPicPr>
            <a:picLocks noChangeAspect="1"/>
          </p:cNvPicPr>
          <p:nvPr/>
        </p:nvPicPr>
        <p:blipFill>
          <a:blip r:embed="rId3"/>
          <a:stretch>
            <a:fillRect/>
          </a:stretch>
        </p:blipFill>
        <p:spPr>
          <a:xfrm>
            <a:off x="10367256" y="2834838"/>
            <a:ext cx="222836" cy="817065"/>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0" name="图片 9" descr="upload_post_object_v2_961299653"/>
          <p:cNvPicPr>
            <a:picLocks noChangeAspect="1"/>
          </p:cNvPicPr>
          <p:nvPr/>
        </p:nvPicPr>
        <p:blipFill>
          <a:blip r:embed="rId4"/>
          <a:stretch>
            <a:fillRect/>
          </a:stretch>
        </p:blipFill>
        <p:spPr>
          <a:xfrm>
            <a:off x="10689130" y="2834838"/>
            <a:ext cx="272355" cy="829445"/>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2" name="图片 11" descr="upload_post_object_v2_660684393"/>
          <p:cNvPicPr>
            <a:picLocks noChangeAspect="1"/>
          </p:cNvPicPr>
          <p:nvPr/>
        </p:nvPicPr>
        <p:blipFill>
          <a:blip r:embed="rId5"/>
          <a:stretch>
            <a:fillRect/>
          </a:stretch>
        </p:blipFill>
        <p:spPr>
          <a:xfrm>
            <a:off x="7342265" y="2834838"/>
            <a:ext cx="1213218" cy="817065"/>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13" name="右箭头 12"/>
          <p:cNvSpPr/>
          <p:nvPr userDrawn="1"/>
        </p:nvSpPr>
        <p:spPr>
          <a:xfrm>
            <a:off x="8650294" y="3073209"/>
            <a:ext cx="990382" cy="334254"/>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2" name="内容占位符 2"/>
          <p:cNvSpPr>
            <a:spLocks noGrp="1"/>
          </p:cNvSpPr>
          <p:nvPr/>
        </p:nvSpPr>
        <p:spPr>
          <a:xfrm>
            <a:off x="828040" y="1259840"/>
            <a:ext cx="10789920" cy="4239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buClrTx/>
              <a:buSzTx/>
              <a:buChar char="•"/>
            </a:pPr>
            <a:r>
              <a:rPr lang="zh-CN" altLang="en-US" sz="2400">
                <a:latin typeface="微软雅黑" panose="020B0503020204020204" charset="-122"/>
                <a:ea typeface="微软雅黑" panose="020B0503020204020204" charset="-122"/>
                <a:cs typeface="微软雅黑" panose="020B0503020204020204" charset="-122"/>
                <a:sym typeface="+mn-ea"/>
              </a:rPr>
              <a:t>原理</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0" lvl="0" indent="0">
              <a:lnSpc>
                <a:spcPct val="120000"/>
              </a:lnSpc>
              <a:buNone/>
            </a:pPr>
            <a:r>
              <a:rPr sz="2000">
                <a:latin typeface="微软雅黑" panose="020B0503020204020204" charset="-122"/>
                <a:ea typeface="微软雅黑" panose="020B0503020204020204" charset="-122"/>
                <a:cs typeface="微软雅黑" panose="020B0503020204020204" charset="-122"/>
                <a:sym typeface="+mn-ea"/>
              </a:rPr>
              <a:t>假定每个字符都由一个单独的连通域组成，找到一个黑色像素并开始判断，直到所有相连的黑色像素都被遍历标记过后即可判断出这个字符的分割位置</a:t>
            </a:r>
            <a:r>
              <a:rPr lang="zh-CN" altLang="en-US" sz="2000">
                <a:latin typeface="微软雅黑" panose="020B0503020204020204" charset="-122"/>
                <a:ea typeface="微软雅黑" panose="020B0503020204020204" charset="-122"/>
                <a:cs typeface="微软雅黑" panose="020B0503020204020204" charset="-122"/>
                <a:sym typeface="+mn-ea"/>
              </a:rPr>
              <a:t>。</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0" lvl="0" indent="0">
              <a:lnSpc>
                <a:spcPct val="120000"/>
              </a:lnSpc>
              <a:buNone/>
            </a:pPr>
            <a:endParaRPr lang="zh-CN" altLang="en-US" sz="2000">
              <a:latin typeface="微软雅黑" panose="020B0503020204020204" charset="-122"/>
              <a:ea typeface="微软雅黑" panose="020B0503020204020204" charset="-122"/>
              <a:cs typeface="微软雅黑" panose="020B0503020204020204" charset="-122"/>
              <a:sym typeface="+mn-ea"/>
            </a:endParaRPr>
          </a:p>
          <a:p>
            <a:pPr lvl="0">
              <a:lnSpc>
                <a:spcPct val="100000"/>
              </a:lnSpc>
              <a:buChar char="•"/>
            </a:pPr>
            <a:r>
              <a:rPr lang="zh-CN" altLang="en-US" sz="2400">
                <a:latin typeface="微软雅黑" panose="020B0503020204020204" charset="-122"/>
                <a:ea typeface="微软雅黑" panose="020B0503020204020204" charset="-122"/>
                <a:cs typeface="微软雅黑" panose="020B0503020204020204" charset="-122"/>
                <a:sym typeface="+mn-ea"/>
              </a:rPr>
              <a:t>实现过程</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0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从上到下、从左到右遍历待分割验证码二值图像。</a:t>
            </a:r>
            <a:endParaRPr lang="zh-CN" altLang="en-US" sz="1865">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0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当遍历到黑色像素且该像素点没有被标记，则把黑色像素入栈并标记已经入栈。</a:t>
            </a:r>
            <a:endParaRPr lang="zh-CN" altLang="en-US" sz="1865">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0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若栈非空，继续遍历当前像素的</a:t>
            </a:r>
            <a:r>
              <a:rPr lang="en-US" altLang="zh-CN" sz="1865">
                <a:latin typeface="微软雅黑" panose="020B0503020204020204" charset="-122"/>
                <a:ea typeface="微软雅黑" panose="020B0503020204020204" charset="-122"/>
                <a:cs typeface="微软雅黑" panose="020B0503020204020204" charset="-122"/>
                <a:sym typeface="+mn-ea"/>
              </a:rPr>
              <a:t>8</a:t>
            </a:r>
            <a:r>
              <a:rPr lang="zh-CN" altLang="en-US" sz="1865">
                <a:latin typeface="微软雅黑" panose="020B0503020204020204" charset="-122"/>
                <a:ea typeface="微软雅黑" panose="020B0503020204020204" charset="-122"/>
                <a:cs typeface="微软雅黑" panose="020B0503020204020204" charset="-122"/>
                <a:sym typeface="+mn-ea"/>
              </a:rPr>
              <a:t>领域，同时返回步骤</a:t>
            </a:r>
            <a:r>
              <a:rPr lang="en-US" altLang="zh-CN" sz="1865">
                <a:latin typeface="微软雅黑" panose="020B0503020204020204" charset="-122"/>
                <a:ea typeface="微软雅黑" panose="020B0503020204020204" charset="-122"/>
                <a:cs typeface="微软雅黑" panose="020B0503020204020204" charset="-122"/>
                <a:sym typeface="+mn-ea"/>
              </a:rPr>
              <a:t>2;</a:t>
            </a:r>
            <a:r>
              <a:rPr lang="zh-CN" altLang="en-US" sz="1865">
                <a:latin typeface="微软雅黑" panose="020B0503020204020204" charset="-122"/>
                <a:ea typeface="微软雅黑" panose="020B0503020204020204" charset="-122"/>
                <a:cs typeface="微软雅黑" panose="020B0503020204020204" charset="-122"/>
                <a:sym typeface="+mn-ea"/>
              </a:rPr>
              <a:t>当检测到栈空时，表示一个连通区域已经标记完成。</a:t>
            </a:r>
            <a:endParaRPr lang="zh-CN" altLang="en-US" sz="1865">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0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标记完成，获得单个二值字符图像。</a:t>
            </a:r>
            <a:endParaRPr lang="zh-CN" altLang="en-US" sz="1865">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0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重复上述过程，直至遍历完所有像素点</a:t>
            </a:r>
            <a:endParaRPr lang="zh-CN" altLang="en-US" sz="2330">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4" name="灯片编号占位符 3"/>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6" name="页脚占位符 5"/>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41825" y="359014"/>
            <a:ext cx="10510430" cy="742787"/>
          </a:xfrm>
        </p:spPr>
        <p:txBody>
          <a:bodyPr/>
          <a:p>
            <a:r>
              <a:rPr lang="zh-CN" altLang="en-US" sz="3200" b="1">
                <a:solidFill>
                  <a:schemeClr val="tx1"/>
                </a:solidFill>
                <a:latin typeface="微软雅黑" panose="020B0503020204020204" charset="-122"/>
                <a:ea typeface="微软雅黑" panose="020B0503020204020204" charset="-122"/>
                <a:cs typeface="微软雅黑" panose="020B0503020204020204" charset="-122"/>
              </a:rPr>
              <a:t>经典方案：</a:t>
            </a:r>
            <a:r>
              <a:rPr lang="zh-CN" altLang="en-US" sz="3200" b="1">
                <a:latin typeface="微软雅黑" panose="020B0503020204020204" charset="-122"/>
                <a:ea typeface="微软雅黑" panose="020B0503020204020204" charset="-122"/>
                <a:cs typeface="微软雅黑" panose="020B0503020204020204" charset="-122"/>
                <a:sym typeface="+mn-ea"/>
              </a:rPr>
              <a:t>利用滴水算法实现两个粘连字符的分割</a:t>
            </a:r>
            <a:endParaRPr lang="zh-CN" altLang="en-US" sz="3200" b="1">
              <a:latin typeface="微软雅黑" panose="020B0503020204020204" charset="-122"/>
              <a:ea typeface="微软雅黑" panose="020B0503020204020204" charset="-122"/>
              <a:cs typeface="微软雅黑" panose="020B0503020204020204" charset="-122"/>
              <a:sym typeface="+mn-ea"/>
            </a:endParaRPr>
          </a:p>
        </p:txBody>
      </p:sp>
      <p:pic>
        <p:nvPicPr>
          <p:cNvPr id="14" name="图片 13" descr="upload_post_object_v2_566304117"/>
          <p:cNvPicPr>
            <a:picLocks noChangeAspect="1"/>
          </p:cNvPicPr>
          <p:nvPr/>
        </p:nvPicPr>
        <p:blipFill>
          <a:blip r:embed="rId1"/>
          <a:stretch>
            <a:fillRect/>
          </a:stretch>
        </p:blipFill>
        <p:spPr>
          <a:xfrm>
            <a:off x="6886172" y="2802879"/>
            <a:ext cx="433292" cy="978002"/>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15" name="右箭头 14"/>
          <p:cNvSpPr/>
          <p:nvPr userDrawn="1"/>
        </p:nvSpPr>
        <p:spPr>
          <a:xfrm>
            <a:off x="7846443" y="3134227"/>
            <a:ext cx="990382" cy="334254"/>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16" name="图片 15" descr="upload_post_object_v2_733353644"/>
          <p:cNvPicPr>
            <a:picLocks noChangeAspect="1"/>
          </p:cNvPicPr>
          <p:nvPr/>
        </p:nvPicPr>
        <p:blipFill>
          <a:blip r:embed="rId2"/>
          <a:stretch>
            <a:fillRect/>
          </a:stretch>
        </p:blipFill>
        <p:spPr>
          <a:xfrm>
            <a:off x="9473545" y="2802879"/>
            <a:ext cx="210456" cy="965623"/>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7" name="图片 16" descr="upload_post_object_v2_156619803"/>
          <p:cNvPicPr>
            <a:picLocks noChangeAspect="1"/>
          </p:cNvPicPr>
          <p:nvPr/>
        </p:nvPicPr>
        <p:blipFill>
          <a:blip r:embed="rId3"/>
          <a:stretch>
            <a:fillRect/>
          </a:stretch>
        </p:blipFill>
        <p:spPr>
          <a:xfrm>
            <a:off x="9783039" y="2802879"/>
            <a:ext cx="198076" cy="965623"/>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19" name="文本框 18"/>
          <p:cNvSpPr txBox="1"/>
          <p:nvPr userDrawn="1"/>
        </p:nvSpPr>
        <p:spPr>
          <a:xfrm>
            <a:off x="1861647" y="1711253"/>
            <a:ext cx="3098800" cy="368300"/>
          </a:xfrm>
          <a:prstGeom prst="rect">
            <a:avLst/>
          </a:prstGeom>
        </p:spPr>
        <p:txBody>
          <a:bodyPr wrap="square" rtlCol="0">
            <a:spAutoFit/>
          </a:bodyPr>
          <a:p>
            <a:endParaRPr lang="zh-CN" altLang="en-US"/>
          </a:p>
        </p:txBody>
      </p:sp>
      <p:sp>
        <p:nvSpPr>
          <p:cNvPr id="20" name="内容占位符 2"/>
          <p:cNvSpPr>
            <a:spLocks noGrp="1"/>
          </p:cNvSpPr>
          <p:nvPr/>
        </p:nvSpPr>
        <p:spPr>
          <a:xfrm>
            <a:off x="828040" y="1259840"/>
            <a:ext cx="10658475" cy="1543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40000"/>
              </a:lnSpc>
              <a:buClrTx/>
              <a:buSzTx/>
              <a:buChar char="•"/>
            </a:pPr>
            <a:r>
              <a:rPr lang="zh-CN" altLang="en-US" sz="2330">
                <a:latin typeface="微软雅黑" panose="020B0503020204020204" charset="-122"/>
                <a:ea typeface="微软雅黑" panose="020B0503020204020204" charset="-122"/>
                <a:cs typeface="微软雅黑" panose="020B0503020204020204" charset="-122"/>
                <a:sym typeface="+mn-ea"/>
              </a:rPr>
              <a:t>原理</a:t>
            </a:r>
            <a:endParaRPr lang="zh-CN" altLang="en-US" sz="2330">
              <a:latin typeface="微软雅黑" panose="020B0503020204020204" charset="-122"/>
              <a:ea typeface="微软雅黑" panose="020B0503020204020204" charset="-122"/>
              <a:cs typeface="微软雅黑" panose="020B0503020204020204" charset="-122"/>
              <a:sym typeface="+mn-ea"/>
            </a:endParaRPr>
          </a:p>
          <a:p>
            <a:pPr marL="0" lvl="0" indent="0">
              <a:lnSpc>
                <a:spcPct val="140000"/>
              </a:lnSpc>
              <a:buNone/>
            </a:pPr>
            <a:r>
              <a:rPr lang="zh-CN" altLang="en-US" sz="2000">
                <a:latin typeface="微软雅黑" panose="020B0503020204020204" charset="-122"/>
                <a:ea typeface="微软雅黑" panose="020B0503020204020204" charset="-122"/>
                <a:cs typeface="微软雅黑" panose="020B0503020204020204" charset="-122"/>
                <a:sym typeface="+mn-ea"/>
              </a:rPr>
              <a:t>滴水算法是一种用于分割粘连字符的算法，模拟水滴的滚动，通过水滴的滚动路径来分割字符。</a:t>
            </a:r>
            <a:endParaRPr lang="zh-CN" altLang="en-US" sz="2330">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custDataLst>
              <p:tags r:id="rId4"/>
            </p:custDataLst>
          </p:nvPr>
        </p:nvPicPr>
        <p:blipFill>
          <a:blip r:embed="rId5"/>
          <a:stretch>
            <a:fillRect/>
          </a:stretch>
        </p:blipFill>
        <p:spPr>
          <a:xfrm>
            <a:off x="6592570" y="4798695"/>
            <a:ext cx="2344420" cy="553085"/>
          </a:xfrm>
          <a:prstGeom prst="rect">
            <a:avLst/>
          </a:prstGeom>
          <a:ln w="6350">
            <a:solidFill>
              <a:schemeClr val="tx1"/>
            </a:solidFill>
          </a:ln>
          <a:effectLst>
            <a:outerShdw blurRad="50800" dist="38100" dir="2700000" algn="tl" rotWithShape="0">
              <a:prstClr val="black">
                <a:alpha val="40000"/>
              </a:prstClr>
            </a:outerShdw>
          </a:effectLst>
        </p:spPr>
      </p:pic>
      <p:sp>
        <p:nvSpPr>
          <p:cNvPr id="4" name="文本框 3"/>
          <p:cNvSpPr txBox="1"/>
          <p:nvPr/>
        </p:nvSpPr>
        <p:spPr>
          <a:xfrm>
            <a:off x="6592570" y="4300220"/>
            <a:ext cx="1522730" cy="368300"/>
          </a:xfrm>
          <a:prstGeom prst="rect">
            <a:avLst/>
          </a:prstGeom>
          <a:noFill/>
        </p:spPr>
        <p:txBody>
          <a:bodyPr wrap="square" rtlCol="0">
            <a:spAutoFit/>
          </a:bodyPr>
          <a:p>
            <a:r>
              <a:rPr lang="zh-CN" altLang="en-US" b="1"/>
              <a:t>失败的样例</a:t>
            </a:r>
            <a:endParaRPr lang="zh-CN" altLang="en-US" b="1"/>
          </a:p>
        </p:txBody>
      </p:sp>
      <p:pic>
        <p:nvPicPr>
          <p:cNvPr id="6" name="图片 5"/>
          <p:cNvPicPr>
            <a:picLocks noChangeAspect="1"/>
          </p:cNvPicPr>
          <p:nvPr/>
        </p:nvPicPr>
        <p:blipFill>
          <a:blip r:embed="rId6"/>
          <a:stretch>
            <a:fillRect/>
          </a:stretch>
        </p:blipFill>
        <p:spPr>
          <a:xfrm>
            <a:off x="9064625" y="4798695"/>
            <a:ext cx="2344420" cy="553085"/>
          </a:xfrm>
          <a:prstGeom prst="rect">
            <a:avLst/>
          </a:prstGeom>
          <a:ln w="6350">
            <a:solidFill>
              <a:schemeClr val="tx1"/>
            </a:solidFill>
          </a:ln>
          <a:effectLst>
            <a:outerShdw blurRad="50800" dist="38100" dir="2700000" algn="tl" rotWithShape="0">
              <a:prstClr val="black">
                <a:alpha val="40000"/>
              </a:prstClr>
            </a:outerShdw>
          </a:effectLst>
        </p:spPr>
      </p:pic>
      <p:pic>
        <p:nvPicPr>
          <p:cNvPr id="9" name="图片 8"/>
          <p:cNvPicPr>
            <a:picLocks noChangeAspect="1"/>
          </p:cNvPicPr>
          <p:nvPr/>
        </p:nvPicPr>
        <p:blipFill>
          <a:blip r:embed="rId7"/>
          <a:stretch>
            <a:fillRect/>
          </a:stretch>
        </p:blipFill>
        <p:spPr>
          <a:xfrm>
            <a:off x="6592570" y="5481955"/>
            <a:ext cx="2344420" cy="553085"/>
          </a:xfrm>
          <a:prstGeom prst="rect">
            <a:avLst/>
          </a:prstGeom>
          <a:ln w="6350">
            <a:solidFill>
              <a:schemeClr val="tx1"/>
            </a:solidFill>
          </a:ln>
          <a:effectLst>
            <a:outerShdw blurRad="50800" dist="38100" dir="2700000" algn="tl" rotWithShape="0">
              <a:prstClr val="black">
                <a:alpha val="40000"/>
              </a:prstClr>
            </a:outerShdw>
          </a:effectLst>
        </p:spPr>
      </p:pic>
      <p:pic>
        <p:nvPicPr>
          <p:cNvPr id="10" name="图片 9"/>
          <p:cNvPicPr>
            <a:picLocks noChangeAspect="1"/>
          </p:cNvPicPr>
          <p:nvPr/>
        </p:nvPicPr>
        <p:blipFill>
          <a:blip r:embed="rId8"/>
          <a:stretch>
            <a:fillRect/>
          </a:stretch>
        </p:blipFill>
        <p:spPr>
          <a:xfrm>
            <a:off x="9064625" y="5481955"/>
            <a:ext cx="2344420" cy="553085"/>
          </a:xfrm>
          <a:prstGeom prst="rect">
            <a:avLst/>
          </a:prstGeom>
          <a:ln w="6350">
            <a:solidFill>
              <a:schemeClr val="tx1"/>
            </a:solidFill>
          </a:ln>
          <a:effectLst>
            <a:outerShdw blurRad="50800" dist="38100" dir="2700000" algn="tl" rotWithShape="0">
              <a:prstClr val="black">
                <a:alpha val="40000"/>
              </a:prstClr>
            </a:outerShdw>
          </a:effectLst>
        </p:spPr>
      </p:pic>
      <p:sp>
        <p:nvSpPr>
          <p:cNvPr id="5" name="内容占位符 2"/>
          <p:cNvSpPr>
            <a:spLocks noGrp="1"/>
          </p:cNvSpPr>
          <p:nvPr/>
        </p:nvSpPr>
        <p:spPr>
          <a:xfrm>
            <a:off x="842010" y="2689225"/>
            <a:ext cx="5415280" cy="3515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40000"/>
              </a:lnSpc>
              <a:buChar char="•"/>
            </a:pPr>
            <a:r>
              <a:rPr lang="zh-CN" altLang="en-US" sz="2330">
                <a:latin typeface="微软雅黑" panose="020B0503020204020204" charset="-122"/>
                <a:ea typeface="微软雅黑" panose="020B0503020204020204" charset="-122"/>
                <a:cs typeface="微软雅黑" panose="020B0503020204020204" charset="-122"/>
                <a:sym typeface="+mn-ea"/>
              </a:rPr>
              <a:t>实现过程</a:t>
            </a:r>
            <a:endParaRPr lang="zh-CN" altLang="en-US" sz="2330">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4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对二值化后的图片进行垂直投影</a:t>
            </a:r>
            <a:endParaRPr lang="zh-CN" altLang="en-US" sz="1865">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4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根据图片垂直投影的结果确定起点</a:t>
            </a:r>
            <a:endParaRPr lang="zh-CN" altLang="en-US" sz="1865">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4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获取临近</a:t>
            </a:r>
            <a:r>
              <a:rPr lang="en-US" altLang="zh-CN" sz="1865">
                <a:latin typeface="微软雅黑" panose="020B0503020204020204" charset="-122"/>
                <a:ea typeface="微软雅黑" panose="020B0503020204020204" charset="-122"/>
                <a:cs typeface="微软雅黑" panose="020B0503020204020204" charset="-122"/>
                <a:sym typeface="+mn-ea"/>
              </a:rPr>
              <a:t>5</a:t>
            </a:r>
            <a:r>
              <a:rPr lang="zh-CN" altLang="en-US" sz="1865">
                <a:latin typeface="微软雅黑" panose="020B0503020204020204" charset="-122"/>
                <a:ea typeface="微软雅黑" panose="020B0503020204020204" charset="-122"/>
                <a:cs typeface="微软雅黑" panose="020B0503020204020204" charset="-122"/>
                <a:sym typeface="+mn-ea"/>
              </a:rPr>
              <a:t>个点像素数据</a:t>
            </a:r>
            <a:endParaRPr lang="zh-CN" altLang="en-US" sz="1865">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4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获取滴水路径</a:t>
            </a:r>
            <a:endParaRPr lang="zh-CN" altLang="en-US" sz="1865">
              <a:latin typeface="微软雅黑" panose="020B0503020204020204" charset="-122"/>
              <a:ea typeface="微软雅黑" panose="020B0503020204020204" charset="-122"/>
              <a:cs typeface="微软雅黑" panose="020B0503020204020204" charset="-122"/>
              <a:sym typeface="+mn-ea"/>
            </a:endParaRPr>
          </a:p>
          <a:p>
            <a:pPr marL="457200" lvl="0" indent="-457200">
              <a:lnSpc>
                <a:spcPct val="140000"/>
              </a:lnSpc>
              <a:buAutoNum type="arabicPeriod"/>
            </a:pPr>
            <a:r>
              <a:rPr lang="zh-CN" altLang="en-US" sz="1865">
                <a:latin typeface="微软雅黑" panose="020B0503020204020204" charset="-122"/>
                <a:ea typeface="微软雅黑" panose="020B0503020204020204" charset="-122"/>
                <a:cs typeface="微软雅黑" panose="020B0503020204020204" charset="-122"/>
                <a:sym typeface="+mn-ea"/>
              </a:rPr>
              <a:t>根据滴水路径分割进行图像分割</a:t>
            </a:r>
            <a:endParaRPr lang="zh-CN" altLang="en-US" sz="2330">
              <a:latin typeface="微软雅黑" panose="020B0503020204020204" charset="-122"/>
              <a:ea typeface="微软雅黑" panose="020B0503020204020204" charset="-122"/>
              <a:cs typeface="微软雅黑" panose="020B0503020204020204" charset="-122"/>
            </a:endParaRPr>
          </a:p>
        </p:txBody>
      </p:sp>
      <p:sp>
        <p:nvSpPr>
          <p:cNvPr id="8" name="日期占位符 7"/>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11" name="灯片编号占位符 10"/>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2" name="页脚占位符 11"/>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userDrawn="1"/>
        </p:nvSpPr>
        <p:spPr>
          <a:xfrm>
            <a:off x="828040" y="1259840"/>
            <a:ext cx="10583545" cy="2369820"/>
          </a:xfrm>
          <a:prstGeom prst="rect">
            <a:avLst/>
          </a:prstGeom>
        </p:spPr>
        <p:txBody>
          <a:bodyPr wrap="square" rtlCol="0">
            <a:noAutofit/>
          </a:bodyPr>
          <a:p>
            <a:pPr marL="285750" indent="-285750">
              <a:lnSpc>
                <a:spcPct val="110000"/>
              </a:lnSpc>
              <a:buChar char="•"/>
            </a:pPr>
            <a:r>
              <a:rPr lang="zh-CN" altLang="en-US" sz="2000" b="1">
                <a:latin typeface="微软雅黑" panose="020B0503020204020204" charset="-122"/>
                <a:ea typeface="微软雅黑" panose="020B0503020204020204" charset="-122"/>
                <a:cs typeface="微软雅黑" panose="020B0503020204020204" charset="-122"/>
              </a:rPr>
              <a:t>本地化环境</a:t>
            </a:r>
            <a:endParaRPr lang="zh-CN" altLang="en-US" sz="2000" b="1">
              <a:latin typeface="微软雅黑" panose="020B0503020204020204" charset="-122"/>
              <a:ea typeface="微软雅黑" panose="020B0503020204020204" charset="-122"/>
              <a:cs typeface="微软雅黑" panose="020B0503020204020204" charset="-122"/>
            </a:endParaRPr>
          </a:p>
          <a:p>
            <a:pPr marL="742950" lvl="1" indent="-285750">
              <a:lnSpc>
                <a:spcPct val="110000"/>
              </a:lnSpc>
              <a:buChar char="•"/>
            </a:pPr>
            <a:r>
              <a:rPr lang="zh-CN" altLang="en-US">
                <a:latin typeface="微软雅黑" panose="020B0503020204020204" charset="-122"/>
                <a:ea typeface="微软雅黑" panose="020B0503020204020204" charset="-122"/>
                <a:cs typeface="微软雅黑" panose="020B0503020204020204" charset="-122"/>
              </a:rPr>
              <a:t>操作系统：</a:t>
            </a:r>
            <a:r>
              <a:rPr lang="en-US" altLang="zh-CN">
                <a:latin typeface="微软雅黑" panose="020B0503020204020204" charset="-122"/>
                <a:ea typeface="微软雅黑" panose="020B0503020204020204" charset="-122"/>
                <a:cs typeface="微软雅黑" panose="020B0503020204020204" charset="-122"/>
              </a:rPr>
              <a:t>Windows 10</a:t>
            </a:r>
            <a:endParaRPr lang="en-US" altLang="zh-CN">
              <a:latin typeface="微软雅黑" panose="020B0503020204020204" charset="-122"/>
              <a:ea typeface="微软雅黑" panose="020B0503020204020204" charset="-122"/>
              <a:cs typeface="微软雅黑" panose="020B0503020204020204" charset="-122"/>
            </a:endParaRPr>
          </a:p>
          <a:p>
            <a:pPr marL="742950" lvl="1" indent="-285750">
              <a:lnSpc>
                <a:spcPct val="110000"/>
              </a:lnSpc>
              <a:buChar char="•"/>
            </a:pPr>
            <a:r>
              <a:rPr lang="zh-CN" altLang="en-US">
                <a:latin typeface="微软雅黑" panose="020B0503020204020204" charset="-122"/>
                <a:ea typeface="微软雅黑" panose="020B0503020204020204" charset="-122"/>
                <a:cs typeface="微软雅黑" panose="020B0503020204020204" charset="-122"/>
              </a:rPr>
              <a:t>开发语言：</a:t>
            </a:r>
            <a:r>
              <a:rPr lang="en-US" altLang="zh-CN">
                <a:latin typeface="微软雅黑" panose="020B0503020204020204" charset="-122"/>
                <a:ea typeface="微软雅黑" panose="020B0503020204020204" charset="-122"/>
                <a:cs typeface="微软雅黑" panose="020B0503020204020204" charset="-122"/>
              </a:rPr>
              <a:t>P</a:t>
            </a:r>
            <a:r>
              <a:rPr lang="en-US" altLang="zh-CN">
                <a:latin typeface="微软雅黑" panose="020B0503020204020204" charset="-122"/>
                <a:ea typeface="微软雅黑" panose="020B0503020204020204" charset="-122"/>
                <a:cs typeface="微软雅黑" panose="020B0503020204020204" charset="-122"/>
              </a:rPr>
              <a:t>ython 3.7</a:t>
            </a:r>
            <a:endParaRPr lang="en-US" altLang="zh-CN">
              <a:latin typeface="微软雅黑" panose="020B0503020204020204" charset="-122"/>
              <a:ea typeface="微软雅黑" panose="020B0503020204020204" charset="-122"/>
              <a:cs typeface="微软雅黑" panose="020B0503020204020204" charset="-122"/>
            </a:endParaRPr>
          </a:p>
          <a:p>
            <a:pPr marL="742950" lvl="1" indent="-285750">
              <a:lnSpc>
                <a:spcPct val="110000"/>
              </a:lnSpc>
              <a:buChar char="•"/>
            </a:pPr>
            <a:r>
              <a:rPr lang="zh-CN" altLang="en-US">
                <a:latin typeface="微软雅黑" panose="020B0503020204020204" charset="-122"/>
                <a:ea typeface="微软雅黑" panose="020B0503020204020204" charset="-122"/>
                <a:cs typeface="微软雅黑" panose="020B0503020204020204" charset="-122"/>
              </a:rPr>
              <a:t>学习框架：</a:t>
            </a:r>
            <a:r>
              <a:rPr lang="en-US" altLang="zh-CN">
                <a:latin typeface="微软雅黑" panose="020B0503020204020204" charset="-122"/>
                <a:ea typeface="微软雅黑" panose="020B0503020204020204" charset="-122"/>
                <a:cs typeface="微软雅黑" panose="020B0503020204020204" charset="-122"/>
              </a:rPr>
              <a:t>T</a:t>
            </a:r>
            <a:r>
              <a:rPr lang="en-US" altLang="zh-CN">
                <a:latin typeface="微软雅黑" panose="020B0503020204020204" charset="-122"/>
                <a:ea typeface="微软雅黑" panose="020B0503020204020204" charset="-122"/>
                <a:cs typeface="微软雅黑" panose="020B0503020204020204" charset="-122"/>
              </a:rPr>
              <a:t>ensorFlow 1.13</a:t>
            </a:r>
            <a:endParaRPr lang="en-US" altLang="zh-CN">
              <a:latin typeface="微软雅黑" panose="020B0503020204020204" charset="-122"/>
              <a:ea typeface="微软雅黑" panose="020B0503020204020204" charset="-122"/>
              <a:cs typeface="微软雅黑" panose="020B0503020204020204" charset="-122"/>
            </a:endParaRPr>
          </a:p>
          <a:p>
            <a:pPr marL="742950" lvl="1" indent="-285750">
              <a:lnSpc>
                <a:spcPct val="110000"/>
              </a:lnSpc>
              <a:buChar char="•"/>
            </a:pPr>
            <a:r>
              <a:rPr lang="zh-CN" altLang="en-US">
                <a:latin typeface="微软雅黑" panose="020B0503020204020204" charset="-122"/>
                <a:ea typeface="微软雅黑" panose="020B0503020204020204" charset="-122"/>
                <a:cs typeface="微软雅黑" panose="020B0503020204020204" charset="-122"/>
              </a:rPr>
              <a:t>硬件架构：</a:t>
            </a:r>
            <a:r>
              <a:rPr lang="en-US" altLang="zh-CN">
                <a:latin typeface="微软雅黑" panose="020B0503020204020204" charset="-122"/>
                <a:ea typeface="微软雅黑" panose="020B0503020204020204" charset="-122"/>
                <a:cs typeface="微软雅黑" panose="020B0503020204020204" charset="-122"/>
              </a:rPr>
              <a:t>CPU</a:t>
            </a:r>
            <a:r>
              <a:rPr lang="zh-CN" altLang="en-US">
                <a:latin typeface="微软雅黑" panose="020B0503020204020204" charset="-122"/>
                <a:ea typeface="微软雅黑" panose="020B0503020204020204" charset="-122"/>
                <a:cs typeface="微软雅黑" panose="020B0503020204020204" charset="-122"/>
              </a:rPr>
              <a:t>模拟</a:t>
            </a:r>
            <a:endParaRPr lang="en-US" altLang="zh-CN">
              <a:latin typeface="微软雅黑" panose="020B0503020204020204" charset="-122"/>
              <a:ea typeface="微软雅黑" panose="020B0503020204020204" charset="-122"/>
              <a:cs typeface="微软雅黑" panose="020B0503020204020204" charset="-122"/>
            </a:endParaRPr>
          </a:p>
          <a:p>
            <a:pPr marL="742950" lvl="1" indent="-285750">
              <a:lnSpc>
                <a:spcPct val="110000"/>
              </a:lnSpc>
              <a:buChar char="•"/>
            </a:pPr>
            <a:r>
              <a:rPr lang="zh-CN" altLang="en-US">
                <a:latin typeface="微软雅黑" panose="020B0503020204020204" charset="-122"/>
                <a:ea typeface="微软雅黑" panose="020B0503020204020204" charset="-122"/>
                <a:cs typeface="微软雅黑" panose="020B0503020204020204" charset="-122"/>
              </a:rPr>
              <a:t>模型类型：卷积神经网络</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
        <p:nvSpPr>
          <p:cNvPr id="3" name="标题 1"/>
          <p:cNvSpPr>
            <a:spLocks noGrp="1"/>
          </p:cNvSpPr>
          <p:nvPr/>
        </p:nvSpPr>
        <p:spPr>
          <a:xfrm>
            <a:off x="841825" y="359014"/>
            <a:ext cx="10510430" cy="742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深度学习：环境与模块信息</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graphicFrame>
        <p:nvGraphicFramePr>
          <p:cNvPr id="7" name="表格 6"/>
          <p:cNvGraphicFramePr/>
          <p:nvPr>
            <p:custDataLst>
              <p:tags r:id="rId1"/>
            </p:custDataLst>
          </p:nvPr>
        </p:nvGraphicFramePr>
        <p:xfrm>
          <a:off x="1186180" y="3787775"/>
          <a:ext cx="10166350" cy="2117725"/>
        </p:xfrm>
        <a:graphic>
          <a:graphicData uri="http://schemas.openxmlformats.org/drawingml/2006/table">
            <a:tbl>
              <a:tblPr firstRow="1" bandRow="1">
                <a:tableStyleId>{5940675A-B579-460E-94D1-54222C63F5DA}</a:tableStyleId>
              </a:tblPr>
              <a:tblGrid>
                <a:gridCol w="963930"/>
                <a:gridCol w="3317240"/>
                <a:gridCol w="5885180"/>
              </a:tblGrid>
              <a:tr h="422910">
                <a:tc>
                  <a:txBody>
                    <a:bodyPr>
                      <a:spAutoFit/>
                    </a:bodyPr>
                    <a:p>
                      <a:pPr algn="ctr">
                        <a:buNone/>
                      </a:pPr>
                      <a:r>
                        <a:rPr lang="zh-CN" altLang="en-US" sz="2000" b="0">
                          <a:latin typeface="微软雅黑" panose="020B0503020204020204" charset="-122"/>
                          <a:ea typeface="微软雅黑" panose="020B0503020204020204" charset="-122"/>
                          <a:cs typeface="微软雅黑" panose="020B0503020204020204" charset="-122"/>
                        </a:rPr>
                        <a:t>序号</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模块名称</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作用</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25450">
                <a:tc>
                  <a:txBody>
                    <a:bodyPr>
                      <a:spAutoFit/>
                    </a:bodyPr>
                    <a:p>
                      <a:pPr algn="ctr">
                        <a:buNone/>
                      </a:pPr>
                      <a:r>
                        <a:rPr lang="en-US" altLang="zh-CN" sz="2000" b="0">
                          <a:latin typeface="微软雅黑" panose="020B0503020204020204" charset="-122"/>
                          <a:ea typeface="微软雅黑" panose="020B0503020204020204" charset="-122"/>
                          <a:cs typeface="微软雅黑" panose="020B0503020204020204" charset="-122"/>
                        </a:rPr>
                        <a:t>1</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en-US" altLang="zh-CN" sz="2000" b="0">
                          <a:latin typeface="微软雅黑" panose="020B0503020204020204" charset="-122"/>
                          <a:ea typeface="微软雅黑" panose="020B0503020204020204" charset="-122"/>
                          <a:cs typeface="微软雅黑" panose="020B0503020204020204" charset="-122"/>
                        </a:rPr>
                        <a:t>get_captcha.py</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使用三种不同的验证码生成工具生成验证码样本集</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22910">
                <a:tc>
                  <a:txBody>
                    <a:bodyPr>
                      <a:spAutoFit/>
                    </a:bodyPr>
                    <a:p>
                      <a:pPr algn="ctr">
                        <a:buNone/>
                      </a:pPr>
                      <a:r>
                        <a:rPr lang="en-US" altLang="zh-CN" sz="2000" b="0">
                          <a:latin typeface="微软雅黑" panose="020B0503020204020204" charset="-122"/>
                          <a:ea typeface="微软雅黑" panose="020B0503020204020204" charset="-122"/>
                          <a:cs typeface="微软雅黑" panose="020B0503020204020204" charset="-122"/>
                        </a:rPr>
                        <a:t>2</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en-US" altLang="zh-CN" sz="2000" b="0">
                          <a:latin typeface="微软雅黑" panose="020B0503020204020204" charset="-122"/>
                          <a:ea typeface="微软雅黑" panose="020B0503020204020204" charset="-122"/>
                          <a:cs typeface="微软雅黑" panose="020B0503020204020204" charset="-122"/>
                        </a:rPr>
                        <a:t>verify_and_split_data.py</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将样本集分为训练集和测试集</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23545">
                <a:tc>
                  <a:txBody>
                    <a:bodyPr>
                      <a:spAutoFit/>
                    </a:bodyPr>
                    <a:p>
                      <a:pPr algn="ctr">
                        <a:buNone/>
                      </a:pPr>
                      <a:r>
                        <a:rPr lang="en-US" altLang="zh-CN" sz="2000" b="0">
                          <a:latin typeface="微软雅黑" panose="020B0503020204020204" charset="-122"/>
                          <a:ea typeface="微软雅黑" panose="020B0503020204020204" charset="-122"/>
                          <a:cs typeface="微软雅黑" panose="020B0503020204020204" charset="-122"/>
                        </a:rPr>
                        <a:t>3</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en-US" altLang="zh-CN" sz="2000" b="0">
                          <a:latin typeface="微软雅黑" panose="020B0503020204020204" charset="-122"/>
                          <a:ea typeface="微软雅黑" panose="020B0503020204020204" charset="-122"/>
                          <a:cs typeface="微软雅黑" panose="020B0503020204020204" charset="-122"/>
                        </a:rPr>
                        <a:t>train_model.py</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使用训练集对深度学习模型进行训练</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22910">
                <a:tc>
                  <a:txBody>
                    <a:bodyPr>
                      <a:spAutoFit/>
                    </a:bodyPr>
                    <a:p>
                      <a:pPr algn="ctr">
                        <a:buNone/>
                      </a:pPr>
                      <a:r>
                        <a:rPr lang="en-US" altLang="zh-CN" sz="2000" b="0">
                          <a:latin typeface="微软雅黑" panose="020B0503020204020204" charset="-122"/>
                          <a:ea typeface="微软雅黑" panose="020B0503020204020204" charset="-122"/>
                          <a:cs typeface="微软雅黑" panose="020B0503020204020204" charset="-122"/>
                        </a:rPr>
                        <a:t>4</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en-US" altLang="zh-CN" sz="2000" b="0">
                          <a:latin typeface="微软雅黑" panose="020B0503020204020204" charset="-122"/>
                          <a:ea typeface="微软雅黑" panose="020B0503020204020204" charset="-122"/>
                          <a:cs typeface="微软雅黑" panose="020B0503020204020204" charset="-122"/>
                        </a:rPr>
                        <a:t>test_model.py</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使用测试集对模型的识别效果进行测试</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sp>
        <p:nvSpPr>
          <p:cNvPr id="2" name="矩形 1"/>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842010" y="3341370"/>
            <a:ext cx="3641725" cy="429895"/>
          </a:xfrm>
          <a:prstGeom prst="rect">
            <a:avLst/>
          </a:prstGeom>
          <a:noFill/>
        </p:spPr>
        <p:txBody>
          <a:bodyPr wrap="square" rtlCol="0" anchor="t">
            <a:spAutoFit/>
          </a:bodyPr>
          <a:p>
            <a:pPr marL="285750" lvl="0" indent="-285750">
              <a:lnSpc>
                <a:spcPct val="110000"/>
              </a:lnSpc>
              <a:buChar char="•"/>
            </a:pPr>
            <a:r>
              <a:rPr lang="zh-CN" altLang="en-US" sz="2000" b="1">
                <a:latin typeface="微软雅黑" panose="020B0503020204020204" charset="-122"/>
                <a:ea typeface="微软雅黑" panose="020B0503020204020204" charset="-122"/>
                <a:cs typeface="微软雅黑" panose="020B0503020204020204" charset="-122"/>
                <a:sym typeface="+mn-ea"/>
              </a:rPr>
              <a:t>功能模块</a:t>
            </a:r>
            <a:endParaRPr lang="zh-CN" altLang="en-US" sz="2000" b="1">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1186180" y="5922010"/>
            <a:ext cx="6941820" cy="306705"/>
          </a:xfrm>
          <a:prstGeom prst="rect">
            <a:avLst/>
          </a:prstGeom>
          <a:noFill/>
        </p:spPr>
        <p:txBody>
          <a:bodyPr wrap="square" rtlCol="0" anchor="t">
            <a:spAutoFit/>
          </a:bodyPr>
          <a:p>
            <a:r>
              <a:rPr lang="en-US" altLang="zh-CN" sz="1400">
                <a:latin typeface="Cambria" panose="02040503050406030204" charset="0"/>
                <a:ea typeface="Cambria" panose="02040503050406030204" charset="0"/>
                <a:cs typeface="Cambria" panose="02040503050406030204" charset="0"/>
                <a:sym typeface="+mn-ea"/>
              </a:rPr>
              <a:t>cnn_captcha</a:t>
            </a:r>
            <a:r>
              <a:rPr lang="zh-CN" altLang="en-US" sz="1400">
                <a:latin typeface="Cambria" panose="02040503050406030204" charset="0"/>
                <a:ea typeface="宋体" panose="02010600030101010101" pitchFamily="2" charset="-122"/>
                <a:cs typeface="Cambria" panose="02040503050406030204" charset="0"/>
                <a:sym typeface="+mn-ea"/>
              </a:rPr>
              <a:t>深度学习模型来源：</a:t>
            </a:r>
            <a:r>
              <a:rPr lang="en-US" altLang="zh-CN" sz="1400">
                <a:latin typeface="Cambria" panose="02040503050406030204" charset="0"/>
                <a:ea typeface="Cambria" panose="02040503050406030204" charset="0"/>
                <a:cs typeface="Cambria" panose="02040503050406030204" charset="0"/>
                <a:sym typeface="+mn-ea"/>
              </a:rPr>
              <a:t>https://github.com/nickliqian/cnn_captcha</a:t>
            </a:r>
            <a:endParaRPr lang="en-US" altLang="zh-CN" sz="1400">
              <a:latin typeface="Cambria" panose="02040503050406030204" charset="0"/>
              <a:ea typeface="Cambria" panose="02040503050406030204" charset="0"/>
              <a:cs typeface="Cambria" panose="02040503050406030204" charset="0"/>
              <a:sym typeface="+mn-ea"/>
            </a:endParaRPr>
          </a:p>
        </p:txBody>
      </p:sp>
      <p:sp>
        <p:nvSpPr>
          <p:cNvPr id="8" name="日期占位符 7"/>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41375" y="3378835"/>
            <a:ext cx="10782935" cy="443230"/>
          </a:xfrm>
        </p:spPr>
        <p:txBody>
          <a:bodyPr>
            <a:normAutofit lnSpcReduction="10000"/>
          </a:bodyPr>
          <a:p>
            <a:pPr marL="0" indent="0">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下图分别展示了训练集和测试集在训练过程中字符识别率、验证码识别率以及损失的变化曲线。</a:t>
            </a:r>
            <a:endParaRPr lang="zh-CN" altLang="en-US" sz="2000">
              <a:latin typeface="微软雅黑" panose="020B0503020204020204" charset="-122"/>
              <a:ea typeface="微软雅黑" panose="020B0503020204020204" charset="-122"/>
              <a:cs typeface="微软雅黑" panose="020B0503020204020204" charset="-122"/>
            </a:endParaRPr>
          </a:p>
          <a:p>
            <a:pPr marL="0" indent="0">
              <a:buNone/>
            </a:pPr>
            <a:endParaRPr lang="zh-CN" altLang="en-US" sz="2000">
              <a:latin typeface="微软雅黑" panose="020B0503020204020204" charset="-122"/>
              <a:ea typeface="微软雅黑" panose="020B0503020204020204" charset="-122"/>
              <a:cs typeface="微软雅黑" panose="020B0503020204020204" charset="-122"/>
            </a:endParaRPr>
          </a:p>
          <a:p>
            <a:pPr marL="0" indent="0">
              <a:buNone/>
            </a:pPr>
            <a:endParaRPr lang="zh-CN" altLang="en-US">
              <a:latin typeface="微软雅黑" panose="020B0503020204020204" charset="-122"/>
              <a:ea typeface="微软雅黑" panose="020B0503020204020204" charset="-122"/>
              <a:cs typeface="微软雅黑" panose="020B0503020204020204" charset="-122"/>
            </a:endParaRPr>
          </a:p>
        </p:txBody>
      </p:sp>
      <p:pic>
        <p:nvPicPr>
          <p:cNvPr id="7" name="图片 6" descr="upload_post_object_v2_924224025"/>
          <p:cNvPicPr>
            <a:picLocks noChangeAspect="1"/>
          </p:cNvPicPr>
          <p:nvPr/>
        </p:nvPicPr>
        <p:blipFill>
          <a:blip r:embed="rId1"/>
          <a:stretch>
            <a:fillRect/>
          </a:stretch>
        </p:blipFill>
        <p:spPr>
          <a:xfrm>
            <a:off x="6152749" y="3821796"/>
            <a:ext cx="5471861" cy="2451196"/>
          </a:xfrm>
          <a:prstGeom prst="rect">
            <a:avLst/>
          </a:prstGeom>
        </p:spPr>
      </p:pic>
      <p:pic>
        <p:nvPicPr>
          <p:cNvPr id="9" name="图片 8" descr="upload_post_object_v2_047477417"/>
          <p:cNvPicPr>
            <a:picLocks noChangeAspect="1"/>
          </p:cNvPicPr>
          <p:nvPr/>
        </p:nvPicPr>
        <p:blipFill>
          <a:blip r:embed="rId2"/>
          <a:stretch>
            <a:fillRect/>
          </a:stretch>
        </p:blipFill>
        <p:spPr>
          <a:xfrm>
            <a:off x="928483" y="3821796"/>
            <a:ext cx="5088088" cy="2451196"/>
          </a:xfrm>
          <a:prstGeom prst="rect">
            <a:avLst/>
          </a:prstGeom>
        </p:spPr>
      </p:pic>
      <p:sp>
        <p:nvSpPr>
          <p:cNvPr id="6" name="标题 1"/>
          <p:cNvSpPr>
            <a:spLocks noGrp="1"/>
          </p:cNvSpPr>
          <p:nvPr/>
        </p:nvSpPr>
        <p:spPr>
          <a:xfrm>
            <a:off x="841825" y="359014"/>
            <a:ext cx="10510430" cy="742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深度学习</a:t>
            </a:r>
            <a:r>
              <a:rPr lang="zh-CN" altLang="en-US" sz="3200" b="1">
                <a:latin typeface="微软雅黑" panose="020B0503020204020204" charset="-122"/>
                <a:ea typeface="微软雅黑" panose="020B0503020204020204" charset="-122"/>
                <a:cs typeface="微软雅黑" panose="020B0503020204020204" charset="-122"/>
                <a:sym typeface="+mn-ea"/>
              </a:rPr>
              <a:t>：</a:t>
            </a:r>
            <a:r>
              <a:rPr lang="zh-CN" altLang="en-US" sz="3200" b="1">
                <a:latin typeface="微软雅黑" panose="020B0503020204020204" charset="-122"/>
                <a:ea typeface="微软雅黑" panose="020B0503020204020204" charset="-122"/>
                <a:cs typeface="微软雅黑" panose="020B0503020204020204" charset="-122"/>
                <a:sym typeface="+mn-ea"/>
              </a:rPr>
              <a:t>验证码训练集的数量与识别率呈正相关</a:t>
            </a:r>
            <a:endParaRPr lang="en-US" altLang="zh-CN" sz="3200" b="1">
              <a:solidFill>
                <a:schemeClr val="tx1"/>
              </a:solidFill>
              <a:latin typeface="微软雅黑" panose="020B0503020204020204" charset="-122"/>
              <a:ea typeface="微软雅黑" panose="020B0503020204020204" charset="-122"/>
              <a:cs typeface="微软雅黑" panose="020B0503020204020204" charset="-122"/>
            </a:endParaRPr>
          </a:p>
        </p:txBody>
      </p:sp>
      <p:graphicFrame>
        <p:nvGraphicFramePr>
          <p:cNvPr id="8" name="表格 7"/>
          <p:cNvGraphicFramePr/>
          <p:nvPr>
            <p:custDataLst>
              <p:tags r:id="rId3"/>
            </p:custDataLst>
          </p:nvPr>
        </p:nvGraphicFramePr>
        <p:xfrm>
          <a:off x="928367" y="1805206"/>
          <a:ext cx="10473690" cy="1399540"/>
        </p:xfrm>
        <a:graphic>
          <a:graphicData uri="http://schemas.openxmlformats.org/drawingml/2006/table">
            <a:tbl>
              <a:tblPr firstRow="1" bandRow="1">
                <a:tableStyleId>{5940675A-B579-460E-94D1-54222C63F5DA}</a:tableStyleId>
              </a:tblPr>
              <a:tblGrid>
                <a:gridCol w="2075815"/>
                <a:gridCol w="2125345"/>
                <a:gridCol w="3070860"/>
                <a:gridCol w="3201670"/>
              </a:tblGrid>
              <a:tr h="396240">
                <a:tc>
                  <a:txBody>
                    <a:bodyPr>
                      <a:spAutoFit/>
                    </a:bodyPr>
                    <a:p>
                      <a:pPr algn="ctr">
                        <a:buNone/>
                      </a:pPr>
                      <a:r>
                        <a:rPr lang="zh-CN" altLang="en-US" sz="2000" b="1">
                          <a:latin typeface="微软雅黑" panose="020B0503020204020204" charset="-122"/>
                          <a:ea typeface="微软雅黑" panose="020B0503020204020204" charset="-122"/>
                          <a:cs typeface="微软雅黑" panose="020B0503020204020204" charset="-122"/>
                        </a:rPr>
                        <a:t>训练集数量</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zh-CN" altLang="en-US" sz="2000" b="1">
                          <a:latin typeface="微软雅黑" panose="020B0503020204020204" charset="-122"/>
                          <a:ea typeface="微软雅黑" panose="020B0503020204020204" charset="-122"/>
                          <a:cs typeface="微软雅黑" panose="020B0503020204020204" charset="-122"/>
                        </a:rPr>
                        <a:t>训练次数</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zh-CN" altLang="en-US" sz="2000" b="1">
                          <a:latin typeface="微软雅黑" panose="020B0503020204020204" charset="-122"/>
                          <a:ea typeface="微软雅黑" panose="020B0503020204020204" charset="-122"/>
                          <a:cs typeface="微软雅黑" panose="020B0503020204020204" charset="-122"/>
                        </a:rPr>
                        <a:t>字符识别率</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zh-CN" altLang="en-US" sz="2000" b="1">
                          <a:latin typeface="微软雅黑" panose="020B0503020204020204" charset="-122"/>
                          <a:ea typeface="微软雅黑" panose="020B0503020204020204" charset="-122"/>
                          <a:cs typeface="微软雅黑" panose="020B0503020204020204" charset="-122"/>
                        </a:rPr>
                        <a:t>验证码识别率</a:t>
                      </a:r>
                      <a:endParaRPr lang="zh-CN" altLang="en-US" sz="20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96240">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60000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50000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83.67%</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54.46%</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607060">
                <a:tc>
                  <a:txBody>
                    <a:bodyPr>
                      <a:spAutoFit/>
                    </a:bodyPr>
                    <a:p>
                      <a:pPr algn="ctr">
                        <a:buNone/>
                      </a:pPr>
                      <a:r>
                        <a:rPr lang="zh-CN" altLang="en-US" sz="2000">
                          <a:latin typeface="微软雅黑" panose="020B0503020204020204" charset="-122"/>
                          <a:ea typeface="微软雅黑" panose="020B0503020204020204" charset="-122"/>
                          <a:cs typeface="微软雅黑" panose="020B0503020204020204" charset="-122"/>
                        </a:rPr>
                        <a:t>+</a:t>
                      </a:r>
                      <a:r>
                        <a:rPr lang="en-US" altLang="zh-CN" sz="2000">
                          <a:latin typeface="微软雅黑" panose="020B0503020204020204" charset="-122"/>
                          <a:ea typeface="微软雅黑" panose="020B0503020204020204" charset="-122"/>
                          <a:cs typeface="微软雅黑" panose="020B0503020204020204" charset="-122"/>
                        </a:rPr>
                        <a:t>30000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zh-CN" altLang="en-US" sz="2000">
                          <a:latin typeface="微软雅黑" panose="020B0503020204020204" charset="-122"/>
                          <a:ea typeface="微软雅黑" panose="020B0503020204020204" charset="-122"/>
                          <a:cs typeface="微软雅黑" panose="020B0503020204020204" charset="-122"/>
                        </a:rPr>
                        <a:t>+</a:t>
                      </a:r>
                      <a:r>
                        <a:rPr lang="en-US" altLang="zh-CN" sz="2000">
                          <a:latin typeface="微软雅黑" panose="020B0503020204020204" charset="-122"/>
                          <a:ea typeface="微软雅黑" panose="020B0503020204020204" charset="-122"/>
                          <a:cs typeface="微软雅黑" panose="020B0503020204020204" charset="-122"/>
                        </a:rPr>
                        <a:t>10000</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87.26%</a:t>
                      </a:r>
                      <a:r>
                        <a:rPr lang="zh-CN" altLang="en-US" sz="2000">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3.59%</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ctr">
                        <a:buNone/>
                      </a:pPr>
                      <a:r>
                        <a:rPr lang="en-US" altLang="zh-CN" sz="2000">
                          <a:latin typeface="微软雅黑" panose="020B0503020204020204" charset="-122"/>
                          <a:ea typeface="微软雅黑" panose="020B0503020204020204" charset="-122"/>
                          <a:cs typeface="微软雅黑" panose="020B0503020204020204" charset="-122"/>
                        </a:rPr>
                        <a:t>61.14%</a:t>
                      </a:r>
                      <a:r>
                        <a:rPr lang="zh-CN" altLang="en-US" sz="2000">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6.68%</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sp>
        <p:nvSpPr>
          <p:cNvPr id="2" name="矩形 1"/>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928370" y="1254125"/>
            <a:ext cx="6096000" cy="398780"/>
          </a:xfrm>
          <a:prstGeom prst="rect">
            <a:avLst/>
          </a:prstGeom>
          <a:noFill/>
        </p:spPr>
        <p:txBody>
          <a:bodyPr wrap="square" rtlCol="0" anchor="t">
            <a:spAutoFit/>
          </a:bodyPr>
          <a:p>
            <a:pPr marL="0" indent="0">
              <a:buNone/>
            </a:pPr>
            <a:r>
              <a:rPr lang="zh-CN" altLang="en-US" sz="2000">
                <a:latin typeface="微软雅黑" panose="020B0503020204020204" charset="-122"/>
                <a:ea typeface="微软雅黑" panose="020B0503020204020204" charset="-122"/>
                <a:cs typeface="微软雅黑" panose="020B0503020204020204" charset="-122"/>
                <a:sym typeface="+mn-ea"/>
              </a:rPr>
              <a:t>训练集和训练次数越多，识别效率越好</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灯片编号占位符 9"/>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1" name="页脚占位符 10"/>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28345" y="1227455"/>
            <a:ext cx="10895330" cy="2297430"/>
          </a:xfrm>
        </p:spPr>
        <p:txBody>
          <a:bodyPr>
            <a:noAutofit/>
          </a:bodyPr>
          <a:p>
            <a:pPr>
              <a:lnSpc>
                <a:spcPct val="110000"/>
              </a:lnSpc>
            </a:pPr>
            <a:r>
              <a:rPr lang="zh-CN" altLang="en-US" sz="2000">
                <a:latin typeface="微软雅黑" panose="020B0503020204020204" charset="-122"/>
                <a:ea typeface="微软雅黑" panose="020B0503020204020204" charset="-122"/>
                <a:cs typeface="微软雅黑" panose="020B0503020204020204" charset="-122"/>
                <a:sym typeface="+mn-ea"/>
              </a:rPr>
              <a:t>验证内容</a:t>
            </a:r>
            <a:br>
              <a:rPr lang="zh-CN" altLang="en-US" sz="2000">
                <a:latin typeface="微软雅黑" panose="020B0503020204020204" charset="-122"/>
                <a:ea typeface="微软雅黑" panose="020B0503020204020204" charset="-122"/>
                <a:cs typeface="微软雅黑" panose="020B0503020204020204" charset="-122"/>
                <a:sym typeface="+mn-ea"/>
              </a:rPr>
            </a:br>
            <a:r>
              <a:rPr lang="zh-CN" altLang="en-US" sz="2000">
                <a:latin typeface="微软雅黑" panose="020B0503020204020204" charset="-122"/>
                <a:ea typeface="微软雅黑" panose="020B0503020204020204" charset="-122"/>
                <a:cs typeface="微软雅黑" panose="020B0503020204020204" charset="-122"/>
                <a:sym typeface="+mn-ea"/>
              </a:rPr>
              <a:t>分别用</a:t>
            </a:r>
            <a:r>
              <a:rPr lang="en-US" altLang="zh-CN" sz="2000">
                <a:latin typeface="微软雅黑" panose="020B0503020204020204" charset="-122"/>
                <a:ea typeface="微软雅黑" panose="020B0503020204020204" charset="-122"/>
                <a:cs typeface="微软雅黑" panose="020B0503020204020204" charset="-122"/>
                <a:sym typeface="+mn-ea"/>
              </a:rPr>
              <a:t>1</a:t>
            </a:r>
            <a:r>
              <a:rPr lang="zh-CN" altLang="en-US" sz="2000">
                <a:latin typeface="微软雅黑" panose="020B0503020204020204" charset="-122"/>
                <a:ea typeface="微软雅黑" panose="020B0503020204020204" charset="-122"/>
                <a:cs typeface="微软雅黑" panose="020B0503020204020204" charset="-122"/>
                <a:sym typeface="+mn-ea"/>
              </a:rPr>
              <a:t>种和</a:t>
            </a:r>
            <a:r>
              <a:rPr lang="en-US" altLang="zh-CN" sz="2000">
                <a:latin typeface="微软雅黑" panose="020B0503020204020204" charset="-122"/>
                <a:ea typeface="微软雅黑" panose="020B0503020204020204" charset="-122"/>
                <a:cs typeface="微软雅黑" panose="020B0503020204020204" charset="-122"/>
                <a:sym typeface="+mn-ea"/>
              </a:rPr>
              <a:t>3</a:t>
            </a:r>
            <a:r>
              <a:rPr lang="zh-CN" altLang="en-US" sz="2000">
                <a:latin typeface="微软雅黑" panose="020B0503020204020204" charset="-122"/>
                <a:ea typeface="微软雅黑" panose="020B0503020204020204" charset="-122"/>
                <a:cs typeface="微软雅黑" panose="020B0503020204020204" charset="-122"/>
                <a:sym typeface="+mn-ea"/>
              </a:rPr>
              <a:t>种验证码组成的训练集对模型进行训练，得到以下结论：</a:t>
            </a:r>
            <a:endParaRPr lang="zh-CN" altLang="en-US" sz="2000">
              <a:latin typeface="微软雅黑" panose="020B0503020204020204" charset="-122"/>
              <a:ea typeface="微软雅黑" panose="020B0503020204020204" charset="-122"/>
              <a:cs typeface="微软雅黑" panose="020B0503020204020204" charset="-122"/>
              <a:sym typeface="+mn-ea"/>
            </a:endParaRPr>
          </a:p>
          <a:p>
            <a:pPr lvl="1">
              <a:lnSpc>
                <a:spcPct val="110000"/>
              </a:lnSpc>
            </a:pPr>
            <a:r>
              <a:rPr lang="zh-CN" altLang="en-US" sz="1800">
                <a:latin typeface="微软雅黑" panose="020B0503020204020204" charset="-122"/>
                <a:ea typeface="微软雅黑" panose="020B0503020204020204" charset="-122"/>
                <a:cs typeface="微软雅黑" panose="020B0503020204020204" charset="-122"/>
                <a:sym typeface="+mn-ea"/>
              </a:rPr>
              <a:t>若使用</a:t>
            </a:r>
            <a:r>
              <a:rPr lang="en-US" altLang="zh-CN" sz="1800">
                <a:latin typeface="微软雅黑" panose="020B0503020204020204" charset="-122"/>
                <a:ea typeface="微软雅黑" panose="020B0503020204020204" charset="-122"/>
                <a:cs typeface="微软雅黑" panose="020B0503020204020204" charset="-122"/>
                <a:sym typeface="+mn-ea"/>
              </a:rPr>
              <a:t>1</a:t>
            </a:r>
            <a:r>
              <a:rPr lang="zh-CN" altLang="en-US" sz="1800">
                <a:latin typeface="微软雅黑" panose="020B0503020204020204" charset="-122"/>
                <a:ea typeface="微软雅黑" panose="020B0503020204020204" charset="-122"/>
                <a:cs typeface="微软雅黑" panose="020B0503020204020204" charset="-122"/>
                <a:sym typeface="+mn-ea"/>
              </a:rPr>
              <a:t>种验证码对模型进行训练，最终该模型只对同种类型验证码识别有效果；</a:t>
            </a:r>
            <a:endParaRPr lang="zh-CN" altLang="en-US" sz="1800">
              <a:latin typeface="微软雅黑" panose="020B0503020204020204" charset="-122"/>
              <a:ea typeface="微软雅黑" panose="020B0503020204020204" charset="-122"/>
              <a:cs typeface="微软雅黑" panose="020B0503020204020204" charset="-122"/>
              <a:sym typeface="+mn-ea"/>
            </a:endParaRPr>
          </a:p>
          <a:p>
            <a:pPr lvl="1">
              <a:lnSpc>
                <a:spcPct val="110000"/>
              </a:lnSpc>
            </a:pPr>
            <a:r>
              <a:rPr lang="zh-CN" altLang="en-US" sz="1800">
                <a:latin typeface="微软雅黑" panose="020B0503020204020204" charset="-122"/>
                <a:ea typeface="微软雅黑" panose="020B0503020204020204" charset="-122"/>
                <a:cs typeface="微软雅黑" panose="020B0503020204020204" charset="-122"/>
                <a:sym typeface="+mn-ea"/>
              </a:rPr>
              <a:t>若使用</a:t>
            </a:r>
            <a:r>
              <a:rPr lang="en-US" altLang="zh-CN" sz="1800">
                <a:latin typeface="微软雅黑" panose="020B0503020204020204" charset="-122"/>
                <a:ea typeface="微软雅黑" panose="020B0503020204020204" charset="-122"/>
                <a:cs typeface="微软雅黑" panose="020B0503020204020204" charset="-122"/>
                <a:sym typeface="+mn-ea"/>
              </a:rPr>
              <a:t>3</a:t>
            </a:r>
            <a:r>
              <a:rPr lang="zh-CN" altLang="en-US" sz="1800">
                <a:latin typeface="微软雅黑" panose="020B0503020204020204" charset="-122"/>
                <a:ea typeface="微软雅黑" panose="020B0503020204020204" charset="-122"/>
                <a:cs typeface="微软雅黑" panose="020B0503020204020204" charset="-122"/>
                <a:sym typeface="+mn-ea"/>
              </a:rPr>
              <a:t>种验证码对模型进行训练，那么可以识别的验证码种类会增加。</a:t>
            </a:r>
            <a:endParaRPr lang="zh-CN" altLang="en-US" sz="1800">
              <a:latin typeface="微软雅黑" panose="020B0503020204020204" charset="-122"/>
              <a:ea typeface="微软雅黑" panose="020B0503020204020204" charset="-122"/>
              <a:cs typeface="微软雅黑" panose="020B0503020204020204" charset="-122"/>
              <a:sym typeface="+mn-ea"/>
            </a:endParaRPr>
          </a:p>
          <a:p>
            <a:pPr lvl="1">
              <a:lnSpc>
                <a:spcPct val="110000"/>
              </a:lnSpc>
            </a:pPr>
            <a:r>
              <a:rPr lang="zh-CN" altLang="en-US" sz="1800" b="1">
                <a:latin typeface="微软雅黑" panose="020B0503020204020204" charset="-122"/>
                <a:ea typeface="微软雅黑" panose="020B0503020204020204" charset="-122"/>
                <a:cs typeface="微软雅黑" panose="020B0503020204020204" charset="-122"/>
                <a:sym typeface="+mn-ea"/>
              </a:rPr>
              <a:t>识别能力是由训练样本决定的，如果没有训练过的验证码样式，就无法识别。</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pPr>
            <a:r>
              <a:rPr lang="zh-CN" altLang="en-US" sz="2000">
                <a:latin typeface="微软雅黑" panose="020B0503020204020204" charset="-122"/>
                <a:ea typeface="微软雅黑" panose="020B0503020204020204" charset="-122"/>
                <a:cs typeface="微软雅黑" panose="020B0503020204020204" charset="-122"/>
              </a:rPr>
              <a:t>结果列表</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标题 1"/>
          <p:cNvSpPr>
            <a:spLocks noGrp="1"/>
          </p:cNvSpPr>
          <p:nvPr/>
        </p:nvSpPr>
        <p:spPr>
          <a:xfrm>
            <a:off x="841825" y="359014"/>
            <a:ext cx="10510430" cy="742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深度学习：</a:t>
            </a:r>
            <a:r>
              <a:rPr lang="zh-CN" altLang="en-US" sz="3200" b="1">
                <a:latin typeface="微软雅黑" panose="020B0503020204020204" charset="-122"/>
                <a:ea typeface="微软雅黑" panose="020B0503020204020204" charset="-122"/>
                <a:cs typeface="微软雅黑" panose="020B0503020204020204" charset="-122"/>
                <a:sym typeface="+mn-ea"/>
              </a:rPr>
              <a:t>验证码训练集的种类对识别效果有较大影响</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1"/>
            </p:custDataLst>
          </p:nvPr>
        </p:nvGraphicFramePr>
        <p:xfrm>
          <a:off x="1237615" y="3585845"/>
          <a:ext cx="9694545" cy="2041525"/>
        </p:xfrm>
        <a:graphic>
          <a:graphicData uri="http://schemas.openxmlformats.org/drawingml/2006/table">
            <a:tbl>
              <a:tblPr firstRow="1" bandRow="1">
                <a:tableStyleId>{5940675A-B579-460E-94D1-54222C63F5DA}</a:tableStyleId>
              </a:tblPr>
              <a:tblGrid>
                <a:gridCol w="1334770"/>
                <a:gridCol w="1362710"/>
                <a:gridCol w="1464310"/>
                <a:gridCol w="1993900"/>
                <a:gridCol w="1942465"/>
                <a:gridCol w="1596390"/>
              </a:tblGrid>
              <a:tr h="424815">
                <a:tc rowSpan="2">
                  <a:txBody>
                    <a:bodyPr/>
                    <a:p>
                      <a:pPr algn="ctr">
                        <a:buNone/>
                      </a:pPr>
                      <a:r>
                        <a:rPr lang="zh-CN" altLang="en-US" sz="1600" b="1">
                          <a:latin typeface="微软雅黑" panose="020B0503020204020204" charset="-122"/>
                          <a:ea typeface="微软雅黑" panose="020B0503020204020204" charset="-122"/>
                        </a:rPr>
                        <a:t>训练集种类</a:t>
                      </a:r>
                      <a:endParaRPr lang="zh-CN" altLang="en-US" sz="1600" b="1">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gridSpan="2">
                  <a:txBody>
                    <a:bodyPr/>
                    <a:p>
                      <a:pPr algn="ctr">
                        <a:buNone/>
                      </a:pPr>
                      <a:r>
                        <a:rPr lang="zh-CN" altLang="en-US" sz="1600" b="1">
                          <a:latin typeface="微软雅黑" panose="020B0503020204020204" charset="-122"/>
                          <a:ea typeface="微软雅黑" panose="020B0503020204020204" charset="-122"/>
                        </a:rPr>
                        <a:t>实战应用结果</a:t>
                      </a:r>
                      <a:endParaRPr lang="zh-CN" altLang="en-US" sz="1600" b="1">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gridSpan="3">
                  <a:txBody>
                    <a:bodyPr/>
                    <a:p>
                      <a:pPr algn="ctr">
                        <a:buNone/>
                      </a:pPr>
                      <a:r>
                        <a:rPr lang="zh-CN" altLang="en-US" sz="1600" b="1">
                          <a:latin typeface="微软雅黑" panose="020B0503020204020204" charset="-122"/>
                          <a:ea typeface="微软雅黑" panose="020B0503020204020204" charset="-122"/>
                          <a:cs typeface="微软雅黑" panose="020B0503020204020204" charset="-122"/>
                          <a:sym typeface="+mn-ea"/>
                        </a:rPr>
                        <a:t>用于训练的</a:t>
                      </a:r>
                      <a:r>
                        <a:rPr lang="en-US" altLang="zh-CN" sz="1600" b="1">
                          <a:latin typeface="微软雅黑" panose="020B0503020204020204" charset="-122"/>
                          <a:ea typeface="微软雅黑" panose="020B0503020204020204" charset="-122"/>
                          <a:cs typeface="微软雅黑" panose="020B0503020204020204" charset="-122"/>
                          <a:sym typeface="+mn-ea"/>
                        </a:rPr>
                        <a:t>3</a:t>
                      </a:r>
                      <a:r>
                        <a:rPr lang="zh-CN" altLang="en-US" sz="1600" b="1">
                          <a:latin typeface="微软雅黑" panose="020B0503020204020204" charset="-122"/>
                          <a:ea typeface="微软雅黑" panose="020B0503020204020204" charset="-122"/>
                          <a:cs typeface="微软雅黑" panose="020B0503020204020204" charset="-122"/>
                          <a:sym typeface="+mn-ea"/>
                        </a:rPr>
                        <a:t>种样本的识别率</a:t>
                      </a:r>
                      <a:endParaRPr lang="zh-CN" altLang="en-US" sz="1600" b="1">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44386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sz="1600" b="1">
                          <a:latin typeface="微软雅黑" panose="020B0503020204020204" charset="-122"/>
                          <a:ea typeface="微软雅黑" panose="020B0503020204020204" charset="-122"/>
                        </a:rPr>
                        <a:t>字符识别率</a:t>
                      </a:r>
                      <a:endParaRPr lang="zh-CN" altLang="en-US" sz="1600" b="1">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sz="1600" b="1">
                          <a:latin typeface="微软雅黑" panose="020B0503020204020204" charset="-122"/>
                          <a:ea typeface="微软雅黑" panose="020B0503020204020204" charset="-122"/>
                        </a:rPr>
                        <a:t>验证码识别率</a:t>
                      </a:r>
                      <a:endParaRPr lang="zh-CN" altLang="en-US" sz="1600" b="1">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l">
                        <a:buNone/>
                      </a:pPr>
                      <a:r>
                        <a:rPr lang="en-US" altLang="zh-CN" sz="1600" b="1">
                          <a:latin typeface="微软雅黑" panose="020B0503020204020204" charset="-122"/>
                          <a:ea typeface="微软雅黑" panose="020B0503020204020204" charset="-122"/>
                        </a:rPr>
                        <a:t>captcha</a:t>
                      </a:r>
                      <a:endParaRPr lang="en-US" altLang="zh-CN" sz="1600" b="1">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l">
                        <a:buNone/>
                      </a:pPr>
                      <a:r>
                        <a:rPr lang="en-US" altLang="zh-CN" sz="1600" b="1">
                          <a:latin typeface="微软雅黑" panose="020B0503020204020204" charset="-122"/>
                          <a:ea typeface="微软雅黑" panose="020B0503020204020204" charset="-122"/>
                        </a:rPr>
                        <a:t>gvcode</a:t>
                      </a:r>
                      <a:endParaRPr lang="en-US" altLang="zh-CN" sz="1600" b="1">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l">
                        <a:buNone/>
                      </a:pPr>
                      <a:r>
                        <a:rPr lang="en-US" altLang="zh-CN" sz="1600" b="1">
                          <a:latin typeface="微软雅黑" panose="020B0503020204020204" charset="-122"/>
                          <a:ea typeface="微软雅黑" panose="020B0503020204020204" charset="-122"/>
                        </a:rPr>
                        <a:t>PIL</a:t>
                      </a:r>
                      <a:endParaRPr lang="en-US" altLang="zh-CN" sz="1600" b="1">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589280">
                <a:tc>
                  <a:txBody>
                    <a:bodyPr/>
                    <a:p>
                      <a:pPr algn="ctr">
                        <a:buNone/>
                      </a:pP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种</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93.29%</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79.20%</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79.20%</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0%</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0%</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583565">
                <a:tc>
                  <a:txBody>
                    <a:bodyPr/>
                    <a:p>
                      <a:pPr algn="ctr">
                        <a:buNone/>
                      </a:pPr>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种</a:t>
                      </a:r>
                      <a:endParaRPr lang="zh-CN" altLang="en-US">
                        <a:latin typeface="微软雅黑" panose="020B0503020204020204" charset="-122"/>
                        <a:ea typeface="微软雅黑" panose="020B0503020204020204" charset="-122"/>
                        <a:cs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87.26%</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61.14%</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44.80%</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51.10%</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latin typeface="微软雅黑" panose="020B0503020204020204" charset="-122"/>
                          <a:ea typeface="微软雅黑" panose="020B0503020204020204" charset="-122"/>
                        </a:rPr>
                        <a:t>90.80%</a:t>
                      </a:r>
                      <a:endParaRPr lang="en-US" altLang="zh-CN">
                        <a:latin typeface="微软雅黑" panose="020B0503020204020204" charset="-122"/>
                        <a:ea typeface="微软雅黑" panose="020B0503020204020204" charset="-122"/>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pic>
        <p:nvPicPr>
          <p:cNvPr id="12" name="图片 11" descr="upload_post_object_v2_133521413"/>
          <p:cNvPicPr>
            <a:picLocks noChangeAspect="1"/>
          </p:cNvPicPr>
          <p:nvPr/>
        </p:nvPicPr>
        <p:blipFill>
          <a:blip r:embed="rId2"/>
          <a:stretch>
            <a:fillRect/>
          </a:stretch>
        </p:blipFill>
        <p:spPr>
          <a:xfrm>
            <a:off x="6316345" y="4085590"/>
            <a:ext cx="915035" cy="323215"/>
          </a:xfrm>
          <a:prstGeom prst="rect">
            <a:avLst/>
          </a:prstGeom>
          <a:ln w="6350">
            <a:solidFill>
              <a:schemeClr val="tx1"/>
            </a:solidFill>
          </a:ln>
          <a:effectLst>
            <a:outerShdw blurRad="50800" dist="38100" dir="2700000" algn="tl" rotWithShape="0">
              <a:prstClr val="black">
                <a:alpha val="40000"/>
              </a:prstClr>
            </a:outerShdw>
          </a:effectLst>
        </p:spPr>
      </p:pic>
      <p:pic>
        <p:nvPicPr>
          <p:cNvPr id="13" name="图片 12" descr="upload_post_object_v2_153378373"/>
          <p:cNvPicPr>
            <a:picLocks noChangeAspect="1"/>
          </p:cNvPicPr>
          <p:nvPr/>
        </p:nvPicPr>
        <p:blipFill>
          <a:blip r:embed="rId3"/>
          <a:stretch>
            <a:fillRect/>
          </a:stretch>
        </p:blipFill>
        <p:spPr>
          <a:xfrm>
            <a:off x="8305800" y="4085590"/>
            <a:ext cx="915035" cy="323215"/>
          </a:xfrm>
          <a:prstGeom prst="rect">
            <a:avLst/>
          </a:prstGeom>
          <a:ln w="6350">
            <a:solidFill>
              <a:schemeClr val="tx1"/>
            </a:solidFill>
          </a:ln>
          <a:effectLst>
            <a:outerShdw blurRad="50800" dist="38100" dir="2700000" algn="tl" rotWithShape="0">
              <a:prstClr val="black">
                <a:alpha val="40000"/>
              </a:prstClr>
            </a:outerShdw>
          </a:effectLst>
        </p:spPr>
      </p:pic>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237615" y="5808345"/>
            <a:ext cx="9694545" cy="368300"/>
          </a:xfrm>
          <a:prstGeom prst="rect">
            <a:avLst/>
          </a:prstGeom>
          <a:noFill/>
        </p:spPr>
        <p:txBody>
          <a:bodyPr wrap="square" rtlCol="0" anchor="t">
            <a:spAutoFit/>
          </a:bodyPr>
          <a:p>
            <a:r>
              <a:rPr lang="zh-CN" altLang="en-US">
                <a:latin typeface="微软雅黑" panose="020B0503020204020204" charset="-122"/>
                <a:ea typeface="微软雅黑" panose="020B0503020204020204" charset="-122"/>
                <a:cs typeface="微软雅黑" panose="020B0503020204020204" charset="-122"/>
              </a:rPr>
              <a:t>注：验证码种类：captcha（干扰点+干扰线）、gvcode（干扰点+干扰线）、PIL（无干扰）</a:t>
            </a: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4"/>
          <a:stretch>
            <a:fillRect/>
          </a:stretch>
        </p:blipFill>
        <p:spPr>
          <a:xfrm>
            <a:off x="9881870" y="4085590"/>
            <a:ext cx="915035" cy="323215"/>
          </a:xfrm>
          <a:prstGeom prst="rect">
            <a:avLst/>
          </a:prstGeom>
          <a:ln w="63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1183640" y="3044825"/>
            <a:ext cx="5614035" cy="849630"/>
          </a:xfrm>
        </p:spPr>
        <p:txBody>
          <a:bodyPr>
            <a:normAutofit fontScale="90000"/>
          </a:bodyPr>
          <a:p>
            <a:r>
              <a:rPr b="1">
                <a:solidFill>
                  <a:schemeClr val="accent1">
                    <a:lumMod val="50000"/>
                  </a:schemeClr>
                </a:solidFill>
                <a:latin typeface="黑体" panose="02010609060101010101" charset="-122"/>
                <a:ea typeface="黑体" panose="02010609060101010101" charset="-122"/>
              </a:rPr>
              <a:t>验证码基本概念</a:t>
            </a:r>
            <a:endParaRPr b="1">
              <a:solidFill>
                <a:schemeClr val="accent1">
                  <a:lumMod val="50000"/>
                </a:schemeClr>
              </a:solidFill>
              <a:latin typeface="黑体" panose="02010609060101010101" charset="-122"/>
              <a:ea typeface="黑体" panose="02010609060101010101" charset="-122"/>
            </a:endParaRPr>
          </a:p>
        </p:txBody>
      </p:sp>
      <p:sp>
        <p:nvSpPr>
          <p:cNvPr id="7" name="TextBox 46"/>
          <p:cNvSpPr txBox="1"/>
          <p:nvPr>
            <p:custDataLst>
              <p:tags r:id="rId2"/>
            </p:custDataLst>
          </p:nvPr>
        </p:nvSpPr>
        <p:spPr bwMode="auto">
          <a:xfrm>
            <a:off x="1823720" y="1738630"/>
            <a:ext cx="4333875" cy="105727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charset="-122"/>
                <a:ea typeface="微软雅黑" panose="020B0503020204020204" charset="-122"/>
              </a:defRPr>
            </a:lvl1pPr>
          </a:lstStyle>
          <a:p>
            <a:pPr marL="0" marR="0" lvl="0" indent="0" defTabSz="914400" eaLnBrk="1" fontAlgn="auto" latinLnBrk="0" hangingPunct="1">
              <a:lnSpc>
                <a:spcPct val="100000"/>
              </a:lnSpc>
              <a:spcBef>
                <a:spcPts val="0"/>
              </a:spcBef>
              <a:spcAft>
                <a:spcPts val="0"/>
              </a:spcAft>
              <a:buClrTx/>
              <a:buSzTx/>
              <a:buFontTx/>
              <a:buNone/>
            </a:pPr>
            <a:r>
              <a:rPr lang="en-US" altLang="zh-CN">
                <a:cs typeface="微软雅黑" panose="020B0503020204020204" charset="-122"/>
                <a:sym typeface="+mn-ea"/>
              </a:rPr>
              <a:t>Part</a:t>
            </a:r>
            <a:r>
              <a:rPr lang="zh-CN" altLang="en-US">
                <a:cs typeface="微软雅黑" panose="020B0503020204020204" charset="-122"/>
                <a:sym typeface="+mn-ea"/>
              </a:rPr>
              <a:t> </a:t>
            </a:r>
            <a:r>
              <a:rPr lang="en-US" altLang="zh-CN">
                <a:cs typeface="微软雅黑" panose="020B0503020204020204" charset="-122"/>
                <a:sym typeface="+mn-ea"/>
              </a:rPr>
              <a:t>1 </a:t>
            </a:r>
            <a:r>
              <a:rPr lang="zh-CN" altLang="en-US">
                <a:cs typeface="微软雅黑" panose="020B0503020204020204" charset="-122"/>
                <a:sym typeface="+mn-ea"/>
              </a:rPr>
              <a:t>基础知识</a:t>
            </a:r>
            <a:endParaRPr kumimoji="0" lang="zh-CN" altLang="en-US" sz="4400" i="0" u="none" strike="noStrike" kern="0" cap="none" spc="700" normalizeH="0" noProof="0" dirty="0">
              <a:ln>
                <a:noFill/>
              </a:ln>
              <a:solidFill>
                <a:schemeClr val="accent1">
                  <a:lumMod val="50000"/>
                </a:schemeClr>
              </a:solidFill>
              <a:effectLst/>
              <a:uLnTx/>
              <a:uFillTx/>
              <a:latin typeface="Times New Roman" panose="02020603050405020304" charset="0"/>
              <a:ea typeface="汉仪楷体S" charset="0"/>
            </a:endParaRPr>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upload_post_object_v2_326409856"/>
          <p:cNvPicPr>
            <a:picLocks noChangeAspect="1"/>
          </p:cNvPicPr>
          <p:nvPr/>
        </p:nvPicPr>
        <p:blipFill>
          <a:blip r:embed="rId1"/>
          <a:stretch>
            <a:fillRect/>
          </a:stretch>
        </p:blipFill>
        <p:spPr>
          <a:xfrm>
            <a:off x="1610110" y="3771136"/>
            <a:ext cx="1211345" cy="609600"/>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9" name="图片 8" descr="upload_post_object_v2_979584434"/>
          <p:cNvPicPr>
            <a:picLocks noChangeAspect="1"/>
          </p:cNvPicPr>
          <p:nvPr/>
        </p:nvPicPr>
        <p:blipFill>
          <a:blip r:embed="rId2"/>
          <a:stretch>
            <a:fillRect/>
          </a:stretch>
        </p:blipFill>
        <p:spPr>
          <a:xfrm>
            <a:off x="1610110" y="2623064"/>
            <a:ext cx="1211345" cy="610227"/>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10" name="文本框 9"/>
          <p:cNvSpPr txBox="1"/>
          <p:nvPr userDrawn="1"/>
        </p:nvSpPr>
        <p:spPr>
          <a:xfrm>
            <a:off x="1602983" y="3322826"/>
            <a:ext cx="1225598" cy="358775"/>
          </a:xfrm>
          <a:prstGeom prst="rect">
            <a:avLst/>
          </a:prstGeom>
        </p:spPr>
        <p:txBody>
          <a:bodyPr wrap="square" rtlCol="0" anchor="ctr">
            <a:noAutofit/>
          </a:bodyPr>
          <a:p>
            <a:pPr algn="ctr"/>
            <a:r>
              <a:rPr lang="zh-CN" altLang="en-US">
                <a:latin typeface="微软雅黑" panose="020B0503020204020204" charset="-122"/>
                <a:ea typeface="微软雅黑" panose="020B0503020204020204" charset="-122"/>
                <a:cs typeface="微软雅黑" panose="020B0503020204020204" charset="-122"/>
              </a:rPr>
              <a:t>干扰较多</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userDrawn="1"/>
        </p:nvSpPr>
        <p:spPr>
          <a:xfrm>
            <a:off x="1602983" y="4470271"/>
            <a:ext cx="1225598" cy="358775"/>
          </a:xfrm>
          <a:prstGeom prst="rect">
            <a:avLst/>
          </a:prstGeom>
        </p:spPr>
        <p:txBody>
          <a:bodyPr wrap="square" rtlCol="0" anchor="ctr">
            <a:noAutofit/>
          </a:bodyPr>
          <a:p>
            <a:pPr algn="ctr"/>
            <a:r>
              <a:rPr lang="zh-CN" altLang="en-US">
                <a:latin typeface="微软雅黑" panose="020B0503020204020204" charset="-122"/>
                <a:ea typeface="微软雅黑" panose="020B0503020204020204" charset="-122"/>
                <a:cs typeface="微软雅黑" panose="020B0503020204020204" charset="-122"/>
              </a:rPr>
              <a:t>干扰较少</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userDrawn="1"/>
        </p:nvSpPr>
        <p:spPr>
          <a:xfrm>
            <a:off x="1602983" y="5617716"/>
            <a:ext cx="1225598" cy="358775"/>
          </a:xfrm>
          <a:prstGeom prst="rect">
            <a:avLst/>
          </a:prstGeom>
        </p:spPr>
        <p:txBody>
          <a:bodyPr wrap="square" rtlCol="0" anchor="ctr">
            <a:noAutofit/>
          </a:bodyPr>
          <a:p>
            <a:pPr algn="ctr"/>
            <a:r>
              <a:rPr lang="zh-CN" altLang="en-US">
                <a:latin typeface="微软雅黑" panose="020B0503020204020204" charset="-122"/>
                <a:ea typeface="微软雅黑" panose="020B0503020204020204" charset="-122"/>
                <a:cs typeface="微软雅黑" panose="020B0503020204020204" charset="-122"/>
              </a:rPr>
              <a:t>无干扰</a:t>
            </a:r>
            <a:endParaRPr lang="zh-CN" altLang="en-US">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nvSpPr>
        <p:spPr>
          <a:xfrm>
            <a:off x="841825" y="359014"/>
            <a:ext cx="10510430" cy="742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深度学习：</a:t>
            </a:r>
            <a:r>
              <a:rPr lang="zh-CN" altLang="en-US" sz="3200" b="1">
                <a:latin typeface="微软雅黑" panose="020B0503020204020204" charset="-122"/>
                <a:ea typeface="微软雅黑" panose="020B0503020204020204" charset="-122"/>
                <a:cs typeface="微软雅黑" panose="020B0503020204020204" charset="-122"/>
                <a:sym typeface="+mn-ea"/>
              </a:rPr>
              <a:t>验证码受干扰程度与验证码识别率呈负相关</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内容占位符 2"/>
          <p:cNvSpPr>
            <a:spLocks noGrp="1"/>
          </p:cNvSpPr>
          <p:nvPr>
            <p:ph idx="1"/>
          </p:nvPr>
        </p:nvSpPr>
        <p:spPr>
          <a:xfrm>
            <a:off x="843280" y="1120775"/>
            <a:ext cx="10510520" cy="1314450"/>
          </a:xfrm>
        </p:spPr>
        <p:txBody>
          <a:bodyPr/>
          <a:p>
            <a:pPr marL="0" indent="0">
              <a:lnSpc>
                <a:spcPct val="110000"/>
              </a:lnSpc>
              <a:buNone/>
            </a:pPr>
            <a:r>
              <a:rPr lang="zh-CN" altLang="en-US" sz="2000">
                <a:latin typeface="微软雅黑" panose="020B0503020204020204" charset="-122"/>
                <a:ea typeface="微软雅黑" panose="020B0503020204020204" charset="-122"/>
                <a:cs typeface="微软雅黑" panose="020B0503020204020204" charset="-122"/>
                <a:sym typeface="+mn-ea"/>
              </a:rPr>
              <a:t>本验证研究噪音干扰对识别率的影响。</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0" indent="0">
              <a:lnSpc>
                <a:spcPct val="110000"/>
              </a:lnSpc>
              <a:buNone/>
            </a:pPr>
            <a:r>
              <a:rPr lang="zh-CN" altLang="en-US" sz="2000">
                <a:latin typeface="微软雅黑" panose="020B0503020204020204" charset="-122"/>
                <a:ea typeface="微软雅黑" panose="020B0503020204020204" charset="-122"/>
                <a:cs typeface="微软雅黑" panose="020B0503020204020204" charset="-122"/>
                <a:sym typeface="+mn-ea"/>
              </a:rPr>
              <a:t>使用</a:t>
            </a:r>
            <a:r>
              <a:rPr lang="en-US" altLang="zh-CN" sz="2000">
                <a:latin typeface="微软雅黑" panose="020B0503020204020204" charset="-122"/>
                <a:ea typeface="微软雅黑" panose="020B0503020204020204" charset="-122"/>
                <a:cs typeface="微软雅黑" panose="020B0503020204020204" charset="-122"/>
                <a:sym typeface="+mn-ea"/>
              </a:rPr>
              <a:t>3</a:t>
            </a:r>
            <a:r>
              <a:rPr lang="zh-CN" altLang="en-US" sz="2000">
                <a:latin typeface="微软雅黑" panose="020B0503020204020204" charset="-122"/>
                <a:ea typeface="微软雅黑" panose="020B0503020204020204" charset="-122"/>
                <a:cs typeface="微软雅黑" panose="020B0503020204020204" charset="-122"/>
                <a:sym typeface="+mn-ea"/>
              </a:rPr>
              <a:t>种受干扰程度不同的验证码分别对模型进行测试，验证码识别率结果如下图所示。由统计数据可得，验证码受干扰程度与识别率影响呈负相关。</a:t>
            </a: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日期占位符 5"/>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13" name="灯片编号占位符 12"/>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4" name="页脚占位符 13"/>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3"/>
          <a:stretch>
            <a:fillRect/>
          </a:stretch>
        </p:blipFill>
        <p:spPr>
          <a:xfrm>
            <a:off x="3551555" y="2553335"/>
            <a:ext cx="6963410" cy="3275330"/>
          </a:xfrm>
          <a:prstGeom prst="rect">
            <a:avLst/>
          </a:prstGeom>
          <a:ln>
            <a:solidFill>
              <a:schemeClr val="tx1"/>
            </a:solidFill>
          </a:ln>
          <a:effectLst>
            <a:outerShdw blurRad="50800" dist="38100" dir="2700000" algn="tl" rotWithShape="0">
              <a:prstClr val="black">
                <a:alpha val="40000"/>
              </a:prstClr>
            </a:outerShdw>
          </a:effectLst>
        </p:spPr>
      </p:pic>
      <p:pic>
        <p:nvPicPr>
          <p:cNvPr id="16" name="图片 15"/>
          <p:cNvPicPr>
            <a:picLocks noChangeAspect="1"/>
          </p:cNvPicPr>
          <p:nvPr/>
        </p:nvPicPr>
        <p:blipFill>
          <a:blip r:embed="rId4"/>
          <a:stretch>
            <a:fillRect/>
          </a:stretch>
        </p:blipFill>
        <p:spPr>
          <a:xfrm>
            <a:off x="1616710" y="4918710"/>
            <a:ext cx="1211345" cy="609600"/>
          </a:xfrm>
          <a:prstGeom prst="rect">
            <a:avLst/>
          </a:prstGeom>
          <a:ln w="63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1183640" y="3044825"/>
            <a:ext cx="5614035" cy="849630"/>
          </a:xfrm>
        </p:spPr>
        <p:txBody>
          <a:bodyPr>
            <a:normAutofit fontScale="90000"/>
          </a:bodyPr>
          <a:p>
            <a:r>
              <a:rPr b="1">
                <a:solidFill>
                  <a:schemeClr val="accent1">
                    <a:lumMod val="50000"/>
                  </a:schemeClr>
                </a:solidFill>
                <a:latin typeface="黑体" panose="02010609060101010101" charset="-122"/>
                <a:ea typeface="黑体" panose="02010609060101010101" charset="-122"/>
              </a:rPr>
              <a:t>开放性规划讨论</a:t>
            </a:r>
            <a:endParaRPr b="1">
              <a:solidFill>
                <a:schemeClr val="accent1">
                  <a:lumMod val="50000"/>
                </a:schemeClr>
              </a:solidFill>
              <a:latin typeface="黑体" panose="02010609060101010101" charset="-122"/>
              <a:ea typeface="黑体" panose="02010609060101010101" charset="-122"/>
            </a:endParaRPr>
          </a:p>
        </p:txBody>
      </p:sp>
      <p:sp>
        <p:nvSpPr>
          <p:cNvPr id="7" name="TextBox 46"/>
          <p:cNvSpPr txBox="1"/>
          <p:nvPr>
            <p:custDataLst>
              <p:tags r:id="rId2"/>
            </p:custDataLst>
          </p:nvPr>
        </p:nvSpPr>
        <p:spPr bwMode="auto">
          <a:xfrm>
            <a:off x="1823720" y="1738630"/>
            <a:ext cx="4333875" cy="105727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charset="-122"/>
                <a:ea typeface="微软雅黑" panose="020B0503020204020204" charset="-122"/>
              </a:defRPr>
            </a:lvl1pPr>
          </a:lstStyle>
          <a:p>
            <a:pPr marL="0" marR="0" lvl="0" indent="0" defTabSz="914400" eaLnBrk="1" fontAlgn="auto" latinLnBrk="0" hangingPunct="1">
              <a:lnSpc>
                <a:spcPct val="100000"/>
              </a:lnSpc>
              <a:spcBef>
                <a:spcPts val="0"/>
              </a:spcBef>
              <a:spcAft>
                <a:spcPts val="0"/>
              </a:spcAft>
              <a:buClrTx/>
              <a:buSzTx/>
              <a:buFontTx/>
              <a:buNone/>
            </a:pPr>
            <a:r>
              <a:rPr lang="en-US" altLang="zh-CN">
                <a:cs typeface="微软雅黑" panose="020B0503020204020204" charset="-122"/>
                <a:sym typeface="+mn-ea"/>
              </a:rPr>
              <a:t>Part</a:t>
            </a:r>
            <a:r>
              <a:rPr lang="zh-CN" altLang="en-US">
                <a:cs typeface="微软雅黑" panose="020B0503020204020204" charset="-122"/>
                <a:sym typeface="+mn-ea"/>
              </a:rPr>
              <a:t> </a:t>
            </a:r>
            <a:r>
              <a:rPr lang="en-US" altLang="zh-CN">
                <a:cs typeface="微软雅黑" panose="020B0503020204020204" charset="-122"/>
                <a:sym typeface="+mn-ea"/>
              </a:rPr>
              <a:t>5</a:t>
            </a:r>
            <a:r>
              <a:rPr lang="en-US" altLang="zh-CN">
                <a:cs typeface="微软雅黑" panose="020B0503020204020204" charset="-122"/>
                <a:sym typeface="+mn-ea"/>
              </a:rPr>
              <a:t> </a:t>
            </a:r>
            <a:r>
              <a:rPr lang="zh-CN" altLang="en-US">
                <a:cs typeface="微软雅黑" panose="020B0503020204020204" charset="-122"/>
                <a:sym typeface="+mn-ea"/>
              </a:rPr>
              <a:t>目标建议</a:t>
            </a:r>
            <a:endParaRPr kumimoji="0" lang="zh-CN" altLang="en-US" sz="4400" i="0" u="none" strike="noStrike" kern="0" cap="none" spc="700" normalizeH="0" noProof="0" dirty="0">
              <a:ln>
                <a:noFill/>
              </a:ln>
              <a:solidFill>
                <a:schemeClr val="accent1">
                  <a:lumMod val="50000"/>
                </a:schemeClr>
              </a:solidFill>
              <a:effectLst/>
              <a:uLnTx/>
              <a:uFillTx/>
              <a:latin typeface="Times New Roman" panose="02020603050405020304" charset="0"/>
              <a:ea typeface="汉仪楷体S" charset="0"/>
            </a:endParaRPr>
          </a:p>
        </p:txBody>
      </p: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upload_post_object_v2_281109965"/>
          <p:cNvPicPr>
            <a:picLocks noChangeAspect="1"/>
          </p:cNvPicPr>
          <p:nvPr/>
        </p:nvPicPr>
        <p:blipFill>
          <a:blip r:embed="rId1"/>
          <a:stretch>
            <a:fillRect/>
          </a:stretch>
        </p:blipFill>
        <p:spPr>
          <a:xfrm>
            <a:off x="792384" y="1174914"/>
            <a:ext cx="10455823" cy="4845382"/>
          </a:xfrm>
          <a:prstGeom prst="rect">
            <a:avLst/>
          </a:prstGeom>
        </p:spPr>
      </p:pic>
      <p:sp>
        <p:nvSpPr>
          <p:cNvPr id="5" name="标题 4"/>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验证码识别是攻防双方的对抗战场</a:t>
            </a:r>
            <a:endParaRPr lang="zh-CN" altLang="en-US" sz="3200" b="1">
              <a:latin typeface="微软雅黑" panose="020B0503020204020204" charset="-122"/>
              <a:ea typeface="微软雅黑" panose="020B0503020204020204" charset="-122"/>
              <a:cs typeface="微软雅黑" panose="020B0503020204020204" charset="-122"/>
            </a:endParaRPr>
          </a:p>
        </p:txBody>
      </p:sp>
      <p:pic>
        <p:nvPicPr>
          <p:cNvPr id="2" name="图片 1" descr="upload_post_object_v2_173473329"/>
          <p:cNvPicPr>
            <a:picLocks noChangeAspect="1"/>
          </p:cNvPicPr>
          <p:nvPr/>
        </p:nvPicPr>
        <p:blipFill>
          <a:blip r:embed="rId2"/>
          <a:stretch>
            <a:fillRect/>
          </a:stretch>
        </p:blipFill>
        <p:spPr>
          <a:xfrm>
            <a:off x="792480" y="5473700"/>
            <a:ext cx="10455910" cy="832485"/>
          </a:xfrm>
          <a:prstGeom prst="rect">
            <a:avLst/>
          </a:prstGeom>
          <a:ln w="12700" cmpd="sng">
            <a:solidFill>
              <a:srgbClr val="000000">
                <a:alpha val="100000"/>
              </a:srgbClr>
            </a:solidFill>
            <a:prstDash val="solid"/>
            <a:miter lim="800000"/>
            <a:headEnd/>
            <a:tailEnd/>
          </a:ln>
        </p:spPr>
      </p:pic>
      <p:sp>
        <p:nvSpPr>
          <p:cNvPr id="4" name="文本框 3"/>
          <p:cNvSpPr txBox="1"/>
          <p:nvPr userDrawn="1"/>
        </p:nvSpPr>
        <p:spPr>
          <a:xfrm>
            <a:off x="910786" y="1238669"/>
            <a:ext cx="1575660" cy="555579"/>
          </a:xfrm>
          <a:prstGeom prst="rect">
            <a:avLst/>
          </a:prstGeom>
          <a:solidFill>
            <a:srgbClr val="FFFFFF">
              <a:alpha val="100000"/>
            </a:srgbClr>
          </a:solidFill>
        </p:spPr>
        <p:txBody>
          <a:bodyPr wrap="square" rtlCol="0" anchor="ctr">
            <a:noAutofit/>
          </a:bodyPr>
          <a:p>
            <a:pPr algn="ctr"/>
            <a:r>
              <a:rPr lang="zh-CN" altLang="en-US" sz="3600">
                <a:solidFill>
                  <a:srgbClr val="C00000"/>
                </a:solidFill>
                <a:latin typeface="微软雅黑" panose="020B0503020204020204" charset="-122"/>
                <a:ea typeface="微软雅黑" panose="020B0503020204020204" charset="-122"/>
                <a:cs typeface="微软雅黑" panose="020B0503020204020204" charset="-122"/>
              </a:rPr>
              <a:t>攻 方</a:t>
            </a:r>
            <a:endParaRPr lang="zh-CN" altLang="en-US" sz="360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userDrawn="1"/>
        </p:nvSpPr>
        <p:spPr>
          <a:xfrm>
            <a:off x="9645224" y="4808950"/>
            <a:ext cx="1493689" cy="555579"/>
          </a:xfrm>
          <a:prstGeom prst="rect">
            <a:avLst/>
          </a:prstGeom>
          <a:solidFill>
            <a:srgbClr val="FFFFFF">
              <a:alpha val="100000"/>
            </a:srgbClr>
          </a:solidFill>
        </p:spPr>
        <p:txBody>
          <a:bodyPr wrap="square" rtlCol="0" anchor="ctr">
            <a:noAutofit/>
          </a:bodyPr>
          <a:p>
            <a:pPr algn="ctr"/>
            <a:r>
              <a:rPr lang="zh-CN" altLang="en-US" sz="3600">
                <a:solidFill>
                  <a:srgbClr val="002060"/>
                </a:solidFill>
                <a:latin typeface="微软雅黑" panose="020B0503020204020204" charset="-122"/>
                <a:ea typeface="微软雅黑" panose="020B0503020204020204" charset="-122"/>
                <a:cs typeface="微软雅黑" panose="020B0503020204020204" charset="-122"/>
              </a:rPr>
              <a:t>守 方</a:t>
            </a:r>
            <a:endParaRPr lang="zh-CN" altLang="en-US" sz="3600">
              <a:solidFill>
                <a:srgbClr val="002060"/>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userDrawn="1"/>
        </p:nvSpPr>
        <p:spPr>
          <a:xfrm>
            <a:off x="1265993" y="2459122"/>
            <a:ext cx="2659495" cy="1939974"/>
          </a:xfrm>
          <a:prstGeom prst="rect">
            <a:avLst/>
          </a:prstGeom>
        </p:spPr>
        <p:txBody>
          <a:bodyPr wrap="square" rtlCol="0">
            <a:noAutofit/>
          </a:bodyPr>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防御原理分析</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验证算法设计</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验证码识别</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验证过程绕过</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算法漏洞利用</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userDrawn="1"/>
        </p:nvSpPr>
        <p:spPr>
          <a:xfrm>
            <a:off x="7823652" y="2349828"/>
            <a:ext cx="2850760" cy="1958190"/>
          </a:xfrm>
          <a:prstGeom prst="rect">
            <a:avLst/>
          </a:prstGeom>
        </p:spPr>
        <p:txBody>
          <a:bodyPr wrap="square" rtlCol="0">
            <a:noAutofit/>
          </a:bodyPr>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攻击意图预测</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攻击原理分析</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验证码机制设计</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验证码干扰算法</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安全防护机制</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userDrawn="1"/>
        </p:nvSpPr>
        <p:spPr>
          <a:xfrm>
            <a:off x="3405885" y="5645298"/>
            <a:ext cx="5109509" cy="519148"/>
          </a:xfrm>
          <a:prstGeom prst="rect">
            <a:avLst/>
          </a:prstGeom>
          <a:solidFill>
            <a:srgbClr val="F2F2F2">
              <a:alpha val="86000"/>
            </a:srgbClr>
          </a:solidFill>
          <a:ln w="12700" cmpd="sng">
            <a:solidFill>
              <a:srgbClr val="000000">
                <a:alpha val="100000"/>
              </a:srgbClr>
            </a:solidFill>
            <a:prstDash val="solid"/>
            <a:miter lim="800000"/>
          </a:ln>
        </p:spPr>
        <p:txBody>
          <a:bodyPr wrap="square" rtlCol="0" anchor="ctr">
            <a:noAutofit/>
          </a:bodyPr>
          <a:p>
            <a:pPr algn="ctr"/>
            <a:r>
              <a:rPr lang="zh-CN" altLang="en-US" sz="3200">
                <a:solidFill>
                  <a:srgbClr val="002060"/>
                </a:solidFill>
                <a:latin typeface="微软雅黑" panose="020B0503020204020204" charset="-122"/>
                <a:ea typeface="微软雅黑" panose="020B0503020204020204" charset="-122"/>
                <a:cs typeface="微软雅黑" panose="020B0503020204020204" charset="-122"/>
              </a:rPr>
              <a:t>攻防态势随时间此消彼长</a:t>
            </a:r>
            <a:endParaRPr lang="zh-CN" altLang="en-US" sz="3200">
              <a:solidFill>
                <a:srgbClr val="002060"/>
              </a:solidFill>
              <a:latin typeface="微软雅黑" panose="020B0503020204020204" charset="-122"/>
              <a:ea typeface="微软雅黑" panose="020B0503020204020204" charset="-122"/>
              <a:cs typeface="微软雅黑" panose="020B0503020204020204" charset="-122"/>
            </a:endParaRPr>
          </a:p>
        </p:txBody>
      </p:sp>
      <p:pic>
        <p:nvPicPr>
          <p:cNvPr id="3" name="图片 2" descr="upload_post_object_v2_964293762"/>
          <p:cNvPicPr>
            <a:picLocks noChangeAspect="1"/>
          </p:cNvPicPr>
          <p:nvPr/>
        </p:nvPicPr>
        <p:blipFill>
          <a:blip r:embed="rId3"/>
          <a:stretch>
            <a:fillRect/>
          </a:stretch>
        </p:blipFill>
        <p:spPr>
          <a:xfrm>
            <a:off x="4754303" y="2905407"/>
            <a:ext cx="2568417" cy="1375287"/>
          </a:xfrm>
          <a:prstGeom prst="rect">
            <a:avLst/>
          </a:prstGeom>
        </p:spPr>
      </p:pic>
      <p:pic>
        <p:nvPicPr>
          <p:cNvPr id="7" name="图片 6" descr="upload_post_object_v2_326789892"/>
          <p:cNvPicPr>
            <a:picLocks noChangeAspect="1"/>
          </p:cNvPicPr>
          <p:nvPr/>
        </p:nvPicPr>
        <p:blipFill>
          <a:blip r:embed="rId4"/>
          <a:stretch>
            <a:fillRect/>
          </a:stretch>
        </p:blipFill>
        <p:spPr>
          <a:xfrm>
            <a:off x="5801707" y="3278830"/>
            <a:ext cx="546472" cy="309667"/>
          </a:xfrm>
          <a:prstGeom prst="rect">
            <a:avLst/>
          </a:prstGeom>
        </p:spPr>
      </p:pic>
      <p:sp>
        <p:nvSpPr>
          <p:cNvPr id="8" name="日期占位符 7"/>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2" name="页脚占位符 11"/>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
        <p:nvSpPr>
          <p:cNvPr id="15" name="矩形 14"/>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641465" y="1579880"/>
            <a:ext cx="5450205" cy="4932680"/>
          </a:xfrm>
          <a:prstGeom prst="rect">
            <a:avLst/>
          </a:prstGeom>
        </p:spPr>
      </p:pic>
      <p:sp>
        <p:nvSpPr>
          <p:cNvPr id="10" name="标题 9"/>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实用方案：多种学习融合</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13" name="内容占位符 12"/>
          <p:cNvSpPr>
            <a:spLocks noGrp="1"/>
          </p:cNvSpPr>
          <p:nvPr>
            <p:ph idx="1"/>
          </p:nvPr>
        </p:nvSpPr>
        <p:spPr>
          <a:xfrm>
            <a:off x="771525" y="1084580"/>
            <a:ext cx="7708265" cy="4966970"/>
          </a:xfrm>
        </p:spPr>
        <p:txBody>
          <a:bodyPr>
            <a:noAutofit/>
          </a:bodyPr>
          <a:p>
            <a:pPr>
              <a:lnSpc>
                <a:spcPct val="140000"/>
              </a:lnSpc>
              <a:buChar char="•"/>
            </a:pPr>
            <a:r>
              <a:rPr lang="zh-CN" altLang="en-US" sz="2000" b="1">
                <a:latin typeface="微软雅黑" panose="020B0503020204020204" charset="-122"/>
                <a:ea typeface="微软雅黑" panose="020B0503020204020204" charset="-122"/>
                <a:cs typeface="微软雅黑" panose="020B0503020204020204" charset="-122"/>
              </a:rPr>
              <a:t>可否有一种统能的够实现所有验证码的方案？</a:t>
            </a:r>
            <a:br>
              <a:rPr lang="zh-CN" altLang="en-US" sz="2000" b="1">
                <a:latin typeface="微软雅黑" panose="020B0503020204020204" charset="-122"/>
                <a:ea typeface="微软雅黑" panose="020B0503020204020204" charset="-122"/>
                <a:cs typeface="微软雅黑" panose="020B0503020204020204" charset="-122"/>
              </a:rPr>
            </a:br>
            <a:r>
              <a:rPr lang="zh-CN" altLang="en-US" sz="1600">
                <a:latin typeface="微软雅黑" panose="020B0503020204020204" charset="-122"/>
                <a:ea typeface="微软雅黑" panose="020B0503020204020204" charset="-122"/>
                <a:cs typeface="微软雅黑" panose="020B0503020204020204" charset="-122"/>
              </a:rPr>
              <a:t>只有人类可以，因为人类眼脑的图像识别能力经过了数百万年的演进，有极为强大的识别能力，即使是目前最先进的人工智能识别技术也无法与人类相比。所以，</a:t>
            </a:r>
            <a:r>
              <a:rPr lang="zh-CN" altLang="en-US" sz="1600">
                <a:latin typeface="微软雅黑" panose="020B0503020204020204" charset="-122"/>
                <a:ea typeface="微软雅黑" panose="020B0503020204020204" charset="-122"/>
                <a:cs typeface="微软雅黑" panose="020B0503020204020204" charset="-122"/>
                <a:sym typeface="+mn-ea"/>
              </a:rPr>
              <a:t>目前已知的所有程序都还不可能达到的（至少近未来不可能）。</a:t>
            </a:r>
            <a:endParaRPr lang="zh-CN" altLang="en-US" sz="1710">
              <a:latin typeface="微软雅黑" panose="020B0503020204020204" charset="-122"/>
              <a:ea typeface="微软雅黑" panose="020B0503020204020204" charset="-122"/>
              <a:cs typeface="微软雅黑" panose="020B0503020204020204" charset="-122"/>
            </a:endParaRPr>
          </a:p>
          <a:p>
            <a:pPr lvl="0">
              <a:lnSpc>
                <a:spcPct val="140000"/>
              </a:lnSpc>
              <a:buChar char="•"/>
            </a:pPr>
            <a:r>
              <a:rPr lang="zh-CN" altLang="en-US" sz="1995" b="1">
                <a:latin typeface="微软雅黑" panose="020B0503020204020204" charset="-122"/>
                <a:ea typeface="微软雅黑" panose="020B0503020204020204" charset="-122"/>
                <a:cs typeface="微软雅黑" panose="020B0503020204020204" charset="-122"/>
              </a:rPr>
              <a:t>为什么程序做不到，人工智能不是已经很发达了吗？</a:t>
            </a:r>
            <a:br>
              <a:rPr lang="zh-CN" altLang="en-US" sz="1995">
                <a:latin typeface="微软雅黑" panose="020B0503020204020204" charset="-122"/>
                <a:ea typeface="微软雅黑" panose="020B0503020204020204" charset="-122"/>
                <a:cs typeface="微软雅黑" panose="020B0503020204020204" charset="-122"/>
              </a:rPr>
            </a:br>
            <a:r>
              <a:rPr lang="zh-CN" altLang="en-US" sz="1600">
                <a:latin typeface="微软雅黑" panose="020B0503020204020204" charset="-122"/>
                <a:ea typeface="微软雅黑" panose="020B0503020204020204" charset="-122"/>
                <a:cs typeface="微软雅黑" panose="020B0503020204020204" charset="-122"/>
              </a:rPr>
              <a:t>人工智能的顶级测试叫图灵测试：如果一个程序可以通过图灵测试，就代表人工智能达到人类的水平。很遗憾，目前人工智能仅在个别规则特别清晰的领域可以通过图灵测试（如围棋，星际等游戏）。</a:t>
            </a:r>
            <a:endParaRPr lang="zh-CN" altLang="en-US" sz="1600">
              <a:latin typeface="微软雅黑" panose="020B0503020204020204" charset="-122"/>
              <a:ea typeface="微软雅黑" panose="020B0503020204020204" charset="-122"/>
              <a:cs typeface="微软雅黑" panose="020B0503020204020204" charset="-122"/>
            </a:endParaRPr>
          </a:p>
          <a:p>
            <a:pPr lvl="0">
              <a:lnSpc>
                <a:spcPct val="140000"/>
              </a:lnSpc>
              <a:buChar char="•"/>
            </a:pPr>
            <a:r>
              <a:rPr lang="zh-CN" altLang="en-US" sz="1995" b="1">
                <a:latin typeface="微软雅黑" panose="020B0503020204020204" charset="-122"/>
                <a:ea typeface="微软雅黑" panose="020B0503020204020204" charset="-122"/>
                <a:cs typeface="微软雅黑" panose="020B0503020204020204" charset="-122"/>
              </a:rPr>
              <a:t>实际可行的机器识别方案是什么？</a:t>
            </a:r>
            <a:br>
              <a:rPr lang="zh-CN" altLang="en-US" sz="1995">
                <a:latin typeface="微软雅黑" panose="020B0503020204020204" charset="-122"/>
                <a:ea typeface="微软雅黑" panose="020B0503020204020204" charset="-122"/>
                <a:cs typeface="微软雅黑" panose="020B0503020204020204" charset="-122"/>
              </a:rPr>
            </a:br>
            <a:r>
              <a:rPr lang="zh-CN" altLang="en-US" sz="1600">
                <a:latin typeface="微软雅黑" panose="020B0503020204020204" charset="-122"/>
                <a:ea typeface="微软雅黑" panose="020B0503020204020204" charset="-122"/>
                <a:cs typeface="微软雅黑" panose="020B0503020204020204" charset="-122"/>
              </a:rPr>
              <a:t>多种学习整合的方案，即 1个分类器+n个识别器，如右图所示。</a:t>
            </a:r>
            <a:endParaRPr lang="zh-CN" altLang="en-US" sz="1710">
              <a:latin typeface="微软雅黑" panose="020B0503020204020204" charset="-122"/>
              <a:ea typeface="微软雅黑" panose="020B0503020204020204" charset="-122"/>
              <a:cs typeface="微软雅黑" panose="020B0503020204020204" charset="-122"/>
            </a:endParaRPr>
          </a:p>
          <a:p>
            <a:pPr lvl="0" algn="l">
              <a:lnSpc>
                <a:spcPct val="140000"/>
              </a:lnSpc>
              <a:buClrTx/>
              <a:buSzTx/>
              <a:buChar char="•"/>
            </a:pPr>
            <a:r>
              <a:rPr lang="zh-CN" altLang="en-US" sz="1995" b="1">
                <a:latin typeface="微软雅黑" panose="020B0503020204020204" charset="-122"/>
                <a:ea typeface="微软雅黑" panose="020B0503020204020204" charset="-122"/>
                <a:cs typeface="微软雅黑" panose="020B0503020204020204" charset="-122"/>
              </a:rPr>
              <a:t>验证码识别属于哪个领域？</a:t>
            </a:r>
            <a:br>
              <a:rPr lang="zh-CN" altLang="en-US" sz="1995" b="1">
                <a:latin typeface="微软雅黑" panose="020B0503020204020204" charset="-122"/>
                <a:ea typeface="微软雅黑" panose="020B0503020204020204" charset="-122"/>
                <a:cs typeface="微软雅黑" panose="020B0503020204020204" charset="-122"/>
              </a:rPr>
            </a:br>
            <a:r>
              <a:rPr lang="zh-CN" altLang="en-US" sz="1600">
                <a:latin typeface="微软雅黑" panose="020B0503020204020204" charset="-122"/>
                <a:ea typeface="微软雅黑" panose="020B0503020204020204" charset="-122"/>
                <a:cs typeface="微软雅黑" panose="020B0503020204020204" charset="-122"/>
              </a:rPr>
              <a:t>模式识别→图像识别→文字识别→带有人工干扰文字识别</a:t>
            </a:r>
            <a:endParaRPr lang="zh-CN" altLang="en-US">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日期占位符 7"/>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2" name="页脚占位符 11"/>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42010" y="1176020"/>
            <a:ext cx="6021705" cy="4989195"/>
          </a:xfrm>
        </p:spPr>
        <p:txBody>
          <a:bodyPr>
            <a:noAutofit/>
          </a:bodyPr>
          <a:p>
            <a:pPr>
              <a:lnSpc>
                <a:spcPct val="120000"/>
              </a:lnSpc>
            </a:pPr>
            <a:r>
              <a:rPr lang="zh-CN" altLang="en-US" sz="2000">
                <a:latin typeface="微软雅黑" panose="020B0503020204020204" charset="-122"/>
                <a:ea typeface="微软雅黑" panose="020B0503020204020204" charset="-122"/>
                <a:cs typeface="微软雅黑" panose="020B0503020204020204" charset="-122"/>
                <a:sym typeface="+mn-ea"/>
              </a:rPr>
              <a:t>收集更多验证码样本</a:t>
            </a:r>
            <a:endParaRPr lang="zh-CN" altLang="en-US" sz="2000">
              <a:latin typeface="微软雅黑" panose="020B0503020204020204" charset="-122"/>
              <a:ea typeface="微软雅黑" panose="020B0503020204020204" charset="-122"/>
              <a:cs typeface="微软雅黑" panose="020B0503020204020204" charset="-122"/>
              <a:sym typeface="+mn-ea"/>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sym typeface="+mn-ea"/>
              </a:rPr>
              <a:t>验证码生成器</a:t>
            </a:r>
            <a:endParaRPr lang="zh-CN" altLang="en-US" sz="1710">
              <a:latin typeface="微软雅黑" panose="020B0503020204020204" charset="-122"/>
              <a:ea typeface="微软雅黑" panose="020B0503020204020204" charset="-122"/>
              <a:cs typeface="微软雅黑" panose="020B0503020204020204" charset="-122"/>
              <a:sym typeface="+mn-ea"/>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sym typeface="+mn-ea"/>
              </a:rPr>
              <a:t>验证码生成算法</a:t>
            </a:r>
            <a:endParaRPr lang="zh-CN" altLang="en-US" sz="1710">
              <a:latin typeface="微软雅黑" panose="020B0503020204020204" charset="-122"/>
              <a:ea typeface="微软雅黑" panose="020B0503020204020204" charset="-122"/>
              <a:cs typeface="微软雅黑" panose="020B0503020204020204" charset="-122"/>
              <a:sym typeface="+mn-ea"/>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sym typeface="+mn-ea"/>
              </a:rPr>
              <a:t>爬取常见网站已有验证码</a:t>
            </a:r>
            <a:endParaRPr lang="zh-CN" altLang="en-US" sz="171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000">
                <a:latin typeface="微软雅黑" panose="020B0503020204020204" charset="-122"/>
                <a:ea typeface="微软雅黑" panose="020B0503020204020204" charset="-122"/>
                <a:cs typeface="微软雅黑" panose="020B0503020204020204" charset="-122"/>
              </a:rPr>
              <a:t>更多深度学习模型</a:t>
            </a:r>
            <a:endParaRPr lang="zh-CN" altLang="en-US" sz="2000">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rPr>
              <a:t>通过不同类型样本提高当前模型的识别能力</a:t>
            </a:r>
            <a:endParaRPr lang="zh-CN" altLang="en-US" sz="1710">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rPr>
              <a:t>验证更多深度学习模型</a:t>
            </a:r>
            <a:endParaRPr lang="zh-CN" altLang="en-US" sz="171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000">
                <a:latin typeface="微软雅黑" panose="020B0503020204020204" charset="-122"/>
                <a:ea typeface="微软雅黑" panose="020B0503020204020204" charset="-122"/>
                <a:cs typeface="微软雅黑" panose="020B0503020204020204" charset="-122"/>
              </a:rPr>
              <a:t>研究验证码分类器</a:t>
            </a:r>
            <a:endParaRPr lang="zh-CN" altLang="en-US" sz="2000">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rPr>
              <a:t>分类器的实现方法</a:t>
            </a:r>
            <a:endParaRPr lang="zh-CN" altLang="en-US" sz="1710">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rPr>
              <a:t>已有分类器的下载测试</a:t>
            </a:r>
            <a:endParaRPr lang="zh-CN" altLang="en-US" sz="1710">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rPr>
              <a:t>理解和提高分类器的分类能力</a:t>
            </a:r>
            <a:endParaRPr lang="zh-CN" altLang="en-US" sz="1710">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rPr>
              <a:t>大量测试与验证</a:t>
            </a:r>
            <a:endParaRPr lang="zh-CN" altLang="en-US" sz="1710">
              <a:latin typeface="微软雅黑" panose="020B0503020204020204" charset="-122"/>
              <a:ea typeface="微软雅黑" panose="020B0503020204020204" charset="-122"/>
              <a:cs typeface="微软雅黑" panose="020B0503020204020204" charset="-122"/>
            </a:endParaRPr>
          </a:p>
        </p:txBody>
      </p:sp>
      <p:sp>
        <p:nvSpPr>
          <p:cNvPr id="4" name="标题 1"/>
          <p:cNvSpPr>
            <a:spLocks noGrp="1"/>
          </p:cNvSpPr>
          <p:nvPr/>
        </p:nvSpPr>
        <p:spPr>
          <a:xfrm>
            <a:off x="841825" y="359014"/>
            <a:ext cx="10510430" cy="742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未来研究方向</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日期占位符 7"/>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2" name="页脚占位符 11"/>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
        <p:nvSpPr>
          <p:cNvPr id="2" name="文本框 1"/>
          <p:cNvSpPr txBox="1"/>
          <p:nvPr/>
        </p:nvSpPr>
        <p:spPr>
          <a:xfrm>
            <a:off x="6870065" y="1287145"/>
            <a:ext cx="4575810" cy="1558925"/>
          </a:xfrm>
          <a:prstGeom prst="rect">
            <a:avLst/>
          </a:prstGeom>
          <a:noFill/>
          <a:effectLst>
            <a:outerShdw blurRad="50800" dist="38100" dir="2700000" algn="tl" rotWithShape="0">
              <a:prstClr val="black">
                <a:alpha val="40000"/>
              </a:prstClr>
            </a:outerShdw>
          </a:effectLst>
        </p:spPr>
        <p:txBody>
          <a:bodyPr wrap="square" rtlCol="0" anchor="ctr" anchorCtr="0">
            <a:noAutofit/>
          </a:bodyPr>
          <a:p>
            <a:pPr algn="ctr"/>
            <a:r>
              <a:rPr lang="zh-CN" altLang="en-US" sz="4400">
                <a:latin typeface="华文行楷" panose="02010800040101010101" charset="-122"/>
                <a:ea typeface="华文行楷" panose="02010800040101010101" charset="-122"/>
              </a:rPr>
              <a:t>方向大于努力</a:t>
            </a:r>
            <a:endParaRPr lang="zh-CN" altLang="en-US" sz="4400">
              <a:latin typeface="华文行楷" panose="02010800040101010101" charset="-122"/>
              <a:ea typeface="华文行楷" panose="02010800040101010101" charset="-122"/>
            </a:endParaRPr>
          </a:p>
          <a:p>
            <a:pPr algn="ctr"/>
            <a:r>
              <a:rPr lang="zh-CN" altLang="en-US" sz="4400">
                <a:latin typeface="华文行楷" panose="02010800040101010101" charset="-122"/>
                <a:ea typeface="华文行楷" panose="02010800040101010101" charset="-122"/>
              </a:rPr>
              <a:t>细节决定成败</a:t>
            </a:r>
            <a:endParaRPr lang="zh-CN" altLang="en-US" sz="4400">
              <a:latin typeface="华文行楷" panose="02010800040101010101" charset="-122"/>
              <a:ea typeface="华文行楷" panose="02010800040101010101"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41825" y="1176079"/>
            <a:ext cx="11277976" cy="4989050"/>
          </a:xfrm>
        </p:spPr>
        <p:txBody>
          <a:bodyPr>
            <a:noAutofit/>
          </a:bodyPr>
          <a:p>
            <a:pPr marL="0" indent="0">
              <a:lnSpc>
                <a:spcPct val="120000"/>
              </a:lnSpc>
            </a:pPr>
            <a:r>
              <a:rPr lang="en-US" altLang="zh-CN" sz="2000">
                <a:latin typeface="微软雅黑" panose="020B0503020204020204" charset="-122"/>
                <a:ea typeface="微软雅黑" panose="020B0503020204020204" charset="-122"/>
                <a:cs typeface="微软雅黑" panose="020B0503020204020204" charset="-122"/>
              </a:rPr>
              <a:t>cnn</a:t>
            </a:r>
            <a:r>
              <a:rPr lang="zh-CN" altLang="en-US" sz="2000">
                <a:latin typeface="微软雅黑" panose="020B0503020204020204" charset="-122"/>
                <a:ea typeface="微软雅黑" panose="020B0503020204020204" charset="-122"/>
                <a:cs typeface="微软雅黑" panose="020B0503020204020204" charset="-122"/>
              </a:rPr>
              <a:t>验证码识别项目（</a:t>
            </a:r>
            <a:r>
              <a:rPr lang="en-US" altLang="zh-CN" sz="1400">
                <a:latin typeface="Cambria" panose="02040503050406030204" charset="0"/>
                <a:ea typeface="Cambria" panose="02040503050406030204" charset="0"/>
                <a:cs typeface="Cambria" panose="02040503050406030204" charset="0"/>
                <a:sym typeface="+mn-ea"/>
              </a:rPr>
              <a:t>https://github.com/nickliqian/cnn_captcha</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p>
            <a:pPr marL="0" indent="0">
              <a:lnSpc>
                <a:spcPct val="120000"/>
              </a:lnSpc>
            </a:pPr>
            <a:r>
              <a:rPr lang="zh-CN" altLang="en-US" sz="2000">
                <a:latin typeface="微软雅黑" panose="020B0503020204020204" charset="-122"/>
                <a:ea typeface="微软雅黑" panose="020B0503020204020204" charset="-122"/>
                <a:cs typeface="微软雅黑" panose="020B0503020204020204" charset="-122"/>
              </a:rPr>
              <a:t>基于</a:t>
            </a:r>
            <a:r>
              <a:rPr lang="en-US" altLang="zh-CN" sz="2000">
                <a:latin typeface="微软雅黑" panose="020B0503020204020204" charset="-122"/>
                <a:ea typeface="微软雅黑" panose="020B0503020204020204" charset="-122"/>
                <a:cs typeface="微软雅黑" panose="020B0503020204020204" charset="-122"/>
              </a:rPr>
              <a:t>TensorFlow1.14</a:t>
            </a:r>
            <a:r>
              <a:rPr lang="zh-CN" altLang="en-US" sz="2000">
                <a:latin typeface="微软雅黑" panose="020B0503020204020204" charset="-122"/>
                <a:ea typeface="微软雅黑" panose="020B0503020204020204" charset="-122"/>
                <a:cs typeface="微软雅黑" panose="020B0503020204020204" charset="-122"/>
              </a:rPr>
              <a:t>的图片分类模型（</a:t>
            </a:r>
            <a:r>
              <a:rPr lang="en-US" altLang="zh-CN" sz="1400">
                <a:latin typeface="Cambria" panose="02040503050406030204" charset="0"/>
                <a:ea typeface="Cambria" panose="02040503050406030204" charset="0"/>
                <a:cs typeface="Cambria" panose="02040503050406030204" charset="0"/>
              </a:rPr>
              <a:t>https://github.com/ypwhs/captcha_break</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p>
            <a:pPr marL="0" indent="0">
              <a:lnSpc>
                <a:spcPct val="120000"/>
              </a:lnSpc>
            </a:pPr>
            <a:r>
              <a:rPr lang="zh-CN" altLang="en-US" sz="2000">
                <a:latin typeface="微软雅黑" panose="020B0503020204020204" charset="-122"/>
                <a:ea typeface="微软雅黑" panose="020B0503020204020204" charset="-122"/>
                <a:cs typeface="微软雅黑" panose="020B0503020204020204" charset="-122"/>
              </a:rPr>
              <a:t>使用深度学习破解</a:t>
            </a:r>
            <a:r>
              <a:rPr lang="en-US" altLang="zh-CN" sz="2000">
                <a:latin typeface="微软雅黑" panose="020B0503020204020204" charset="-122"/>
                <a:ea typeface="微软雅黑" panose="020B0503020204020204" charset="-122"/>
                <a:cs typeface="微软雅黑" panose="020B0503020204020204" charset="-122"/>
              </a:rPr>
              <a:t>captcha</a:t>
            </a:r>
            <a:r>
              <a:rPr lang="zh-CN" altLang="en-US" sz="2000">
                <a:latin typeface="微软雅黑" panose="020B0503020204020204" charset="-122"/>
                <a:ea typeface="微软雅黑" panose="020B0503020204020204" charset="-122"/>
                <a:cs typeface="微软雅黑" panose="020B0503020204020204" charset="-122"/>
              </a:rPr>
              <a:t>验证码</a:t>
            </a:r>
            <a:r>
              <a:rPr lang="en-US" altLang="zh-CN" sz="2000">
                <a:latin typeface="微软雅黑" panose="020B0503020204020204" charset="-122"/>
                <a:ea typeface="微软雅黑" panose="020B0503020204020204" charset="-122"/>
                <a:cs typeface="微软雅黑" panose="020B0503020204020204" charset="-122"/>
              </a:rPr>
              <a:t>(</a:t>
            </a:r>
            <a:r>
              <a:rPr lang="en-US" altLang="zh-CN" sz="1400">
                <a:latin typeface="Cambria" panose="02040503050406030204" charset="0"/>
                <a:ea typeface="Cambria" panose="02040503050406030204" charset="0"/>
                <a:cs typeface="Cambria" panose="02040503050406030204" charset="0"/>
              </a:rPr>
              <a:t>https://github.com/kerlomz/captcha_trainer</a:t>
            </a:r>
            <a:r>
              <a:rPr lang="en-US" altLang="zh-CN" sz="2000">
                <a:latin typeface="微软雅黑" panose="020B0503020204020204" charset="-122"/>
                <a:ea typeface="微软雅黑" panose="020B0503020204020204" charset="-122"/>
                <a:cs typeface="微软雅黑" panose="020B0503020204020204" charset="-122"/>
              </a:rPr>
              <a:t>)</a:t>
            </a:r>
            <a:endParaRPr lang="en-US" altLang="zh-CN" sz="2000">
              <a:latin typeface="微软雅黑" panose="020B0503020204020204" charset="-122"/>
              <a:ea typeface="微软雅黑" panose="020B0503020204020204" charset="-122"/>
              <a:cs typeface="微软雅黑" panose="020B0503020204020204" charset="-122"/>
            </a:endParaRPr>
          </a:p>
          <a:p>
            <a:pPr marL="0" indent="0">
              <a:lnSpc>
                <a:spcPct val="120000"/>
              </a:lnSpc>
            </a:pPr>
            <a:r>
              <a:rPr lang="en-US" altLang="zh-CN" sz="2000">
                <a:latin typeface="微软雅黑" panose="020B0503020204020204" charset="-122"/>
                <a:ea typeface="微软雅黑" panose="020B0503020204020204" charset="-122"/>
                <a:cs typeface="微软雅黑" panose="020B0503020204020204" charset="-122"/>
              </a:rPr>
              <a:t>python</a:t>
            </a:r>
            <a:r>
              <a:rPr lang="zh-CN" altLang="en-US" sz="2000">
                <a:latin typeface="微软雅黑" panose="020B0503020204020204" charset="-122"/>
                <a:ea typeface="微软雅黑" panose="020B0503020204020204" charset="-122"/>
                <a:cs typeface="微软雅黑" panose="020B0503020204020204" charset="-122"/>
              </a:rPr>
              <a:t>验证码识别</a:t>
            </a:r>
            <a:r>
              <a:rPr lang="en-US" altLang="zh-CN" sz="2000">
                <a:latin typeface="微软雅黑" panose="020B0503020204020204" charset="-122"/>
                <a:ea typeface="微软雅黑" panose="020B0503020204020204" charset="-122"/>
                <a:cs typeface="微软雅黑" panose="020B0503020204020204" charset="-122"/>
              </a:rPr>
              <a:t>(</a:t>
            </a:r>
            <a:r>
              <a:rPr lang="en-US" altLang="zh-CN" sz="1400">
                <a:latin typeface="Cambria" panose="02040503050406030204" charset="0"/>
                <a:ea typeface="Cambria" panose="02040503050406030204" charset="0"/>
                <a:cs typeface="Cambria" panose="02040503050406030204" charset="0"/>
              </a:rPr>
              <a:t>https://blog.csdn.net/m0_68650955/article/details/124431066</a:t>
            </a:r>
            <a:r>
              <a:rPr lang="en-US" altLang="zh-CN" sz="2000">
                <a:latin typeface="微软雅黑" panose="020B0503020204020204" charset="-122"/>
                <a:ea typeface="微软雅黑" panose="020B0503020204020204" charset="-122"/>
                <a:cs typeface="微软雅黑" panose="020B0503020204020204" charset="-122"/>
              </a:rPr>
              <a:t>)</a:t>
            </a:r>
            <a:endParaRPr lang="en-US" altLang="zh-CN" sz="2000">
              <a:latin typeface="微软雅黑" panose="020B0503020204020204" charset="-122"/>
              <a:ea typeface="微软雅黑" panose="020B0503020204020204" charset="-122"/>
              <a:cs typeface="微软雅黑" panose="020B0503020204020204" charset="-122"/>
            </a:endParaRPr>
          </a:p>
          <a:p>
            <a:pPr marL="0" indent="0">
              <a:lnSpc>
                <a:spcPct val="120000"/>
              </a:lnSpc>
            </a:pPr>
            <a:r>
              <a:rPr lang="zh-CN" sz="2000" b="0" u="none">
                <a:solidFill>
                  <a:srgbClr val="121212"/>
                </a:solidFill>
                <a:latin typeface="微软雅黑" panose="020B0503020204020204" charset="-122"/>
                <a:ea typeface="微软雅黑" panose="020B0503020204020204" charset="-122"/>
                <a:cs typeface="微软雅黑" panose="020B0503020204020204" charset="-122"/>
              </a:rPr>
              <a:t>验证码在黑灰产对抗中的角色和实践</a:t>
            </a:r>
            <a:r>
              <a:rPr lang="en-US" altLang="zh-CN" sz="2000" b="0" u="none">
                <a:solidFill>
                  <a:srgbClr val="121212"/>
                </a:solidFill>
                <a:latin typeface="微软雅黑" panose="020B0503020204020204" charset="-122"/>
                <a:ea typeface="微软雅黑" panose="020B0503020204020204" charset="-122"/>
                <a:cs typeface="微软雅黑" panose="020B0503020204020204" charset="-122"/>
              </a:rPr>
              <a:t>(</a:t>
            </a:r>
            <a:r>
              <a:rPr lang="en-US" altLang="zh-CN" sz="1400" b="0" u="none">
                <a:solidFill>
                  <a:srgbClr val="121212"/>
                </a:solidFill>
                <a:latin typeface="Cambria" panose="02040503050406030204" charset="0"/>
                <a:ea typeface="Cambria" panose="02040503050406030204" charset="0"/>
                <a:cs typeface="Cambria" panose="02040503050406030204" charset="0"/>
              </a:rPr>
              <a:t>https://zhuanlan.zhihu.com/p/405572510</a:t>
            </a:r>
            <a:r>
              <a:rPr lang="en-US" altLang="zh-CN" sz="2000" b="0" u="none">
                <a:solidFill>
                  <a:srgbClr val="121212"/>
                </a:solidFill>
                <a:latin typeface="微软雅黑" panose="020B0503020204020204" charset="-122"/>
                <a:ea typeface="微软雅黑" panose="020B0503020204020204" charset="-122"/>
                <a:cs typeface="微软雅黑" panose="020B0503020204020204" charset="-122"/>
              </a:rPr>
              <a:t>)</a:t>
            </a:r>
            <a:endParaRPr lang="en-US" altLang="zh-CN" sz="2000" b="0" u="none">
              <a:solidFill>
                <a:srgbClr val="121212"/>
              </a:solidFill>
              <a:latin typeface="微软雅黑" panose="020B0503020204020204" charset="-122"/>
              <a:ea typeface="微软雅黑" panose="020B0503020204020204" charset="-122"/>
              <a:cs typeface="微软雅黑" panose="020B0503020204020204" charset="-122"/>
            </a:endParaRPr>
          </a:p>
          <a:p>
            <a:pPr marL="0" indent="0">
              <a:lnSpc>
                <a:spcPct val="120000"/>
              </a:lnSpc>
            </a:pPr>
            <a:r>
              <a:rPr lang="zh-CN" altLang="en-US" sz="2000">
                <a:solidFill>
                  <a:srgbClr val="222222"/>
                </a:solidFill>
                <a:latin typeface="微软雅黑" panose="020B0503020204020204" charset="-122"/>
                <a:ea typeface="微软雅黑" panose="020B0503020204020204" charset="-122"/>
                <a:cs typeface="微软雅黑" panose="020B0503020204020204" charset="-122"/>
              </a:rPr>
              <a:t>滑块式验证码的破解方法研究</a:t>
            </a:r>
            <a:r>
              <a:rPr lang="en-US" altLang="zh-CN" sz="1650">
                <a:solidFill>
                  <a:srgbClr val="222222"/>
                </a:solidFill>
                <a:latin typeface="微软雅黑" panose="020B0503020204020204" charset="-122"/>
                <a:ea typeface="system-ui" charset="0"/>
                <a:cs typeface="微软雅黑" panose="020B0503020204020204" charset="-122"/>
              </a:rPr>
              <a:t>(</a:t>
            </a:r>
            <a:r>
              <a:rPr lang="en-US" altLang="zh-CN" sz="1400">
                <a:solidFill>
                  <a:srgbClr val="222222"/>
                </a:solidFill>
                <a:latin typeface="Cambria" panose="02040503050406030204" charset="0"/>
                <a:ea typeface="Cambria" panose="02040503050406030204" charset="0"/>
                <a:cs typeface="Cambria" panose="02040503050406030204" charset="0"/>
              </a:rPr>
              <a:t>https://i8bbmkcybg.feishu.cn/file/boxcnTHtKfXlrY5bJMK3KDz9ie8</a:t>
            </a:r>
            <a:r>
              <a:rPr lang="en-US" altLang="zh-CN" sz="1650">
                <a:solidFill>
                  <a:srgbClr val="222222"/>
                </a:solidFill>
                <a:latin typeface="微软雅黑" panose="020B0503020204020204" charset="-122"/>
                <a:ea typeface="system-ui" charset="0"/>
                <a:cs typeface="微软雅黑" panose="020B0503020204020204" charset="-122"/>
              </a:rPr>
              <a:t>)</a:t>
            </a:r>
            <a:endParaRPr lang="en-US" altLang="zh-CN" sz="1650">
              <a:solidFill>
                <a:srgbClr val="222222"/>
              </a:solidFill>
              <a:latin typeface="微软雅黑" panose="020B0503020204020204" charset="-122"/>
              <a:ea typeface="system-ui" charset="0"/>
              <a:cs typeface="微软雅黑" panose="020B0503020204020204" charset="-122"/>
            </a:endParaRPr>
          </a:p>
          <a:p>
            <a:pPr marL="0" indent="0">
              <a:lnSpc>
                <a:spcPct val="120000"/>
              </a:lnSpc>
            </a:pPr>
            <a:r>
              <a:rPr lang="zh-CN" altLang="en-US" sz="2000">
                <a:latin typeface="微软雅黑" panose="020B0503020204020204" charset="-122"/>
                <a:ea typeface="微软雅黑" panose="020B0503020204020204" charset="-122"/>
                <a:cs typeface="微软雅黑" panose="020B0503020204020204" charset="-122"/>
              </a:rPr>
              <a:t>基于卷积神经网络的字符型验证码识别算法研究</a:t>
            </a:r>
            <a:r>
              <a:rPr lang="en-US" altLang="zh-CN" sz="1400">
                <a:latin typeface="Cambria" panose="02040503050406030204" charset="0"/>
                <a:ea typeface="Cambria" panose="02040503050406030204" charset="0"/>
                <a:cs typeface="Cambria" panose="02040503050406030204" charset="0"/>
                <a:sym typeface="+mn-ea"/>
              </a:rPr>
              <a:t>(https://i8bbmkcybg.feishu.cn/file/boxcnV35MZ1G3oCrKfhZyGqFdMe)</a:t>
            </a:r>
            <a:endParaRPr lang="en-US" altLang="zh-CN" sz="1400">
              <a:latin typeface="Cambria" panose="02040503050406030204" charset="0"/>
              <a:ea typeface="Cambria" panose="02040503050406030204" charset="0"/>
              <a:cs typeface="Cambria" panose="02040503050406030204" charset="0"/>
            </a:endParaRPr>
          </a:p>
          <a:p>
            <a:pPr marL="0" indent="0">
              <a:lnSpc>
                <a:spcPct val="120000"/>
              </a:lnSpc>
            </a:pPr>
            <a:r>
              <a:rPr lang="zh-CN" altLang="en-US" sz="2000">
                <a:latin typeface="微软雅黑" panose="020B0503020204020204" charset="-122"/>
                <a:ea typeface="微软雅黑" panose="020B0503020204020204" charset="-122"/>
                <a:cs typeface="微软雅黑" panose="020B0503020204020204" charset="-122"/>
              </a:rPr>
              <a:t>基于机器学习的认证码攻击与防御方法研究</a:t>
            </a:r>
            <a:r>
              <a:rPr lang="en-US" altLang="zh-CN" sz="2000">
                <a:latin typeface="微软雅黑" panose="020B0503020204020204" charset="-122"/>
                <a:ea typeface="微软雅黑" panose="020B0503020204020204" charset="-122"/>
                <a:cs typeface="微软雅黑" panose="020B0503020204020204" charset="-122"/>
              </a:rPr>
              <a:t>(</a:t>
            </a:r>
            <a:r>
              <a:rPr lang="en-US" altLang="zh-CN" sz="1400">
                <a:latin typeface="Cambria" panose="02040503050406030204" charset="0"/>
                <a:ea typeface="Cambria" panose="02040503050406030204" charset="0"/>
                <a:cs typeface="Cambria" panose="02040503050406030204" charset="0"/>
              </a:rPr>
              <a:t>https://i8bbmkcybg.feishu.cn/file/boxcnFBVtzpGyILzuHCX4tB4vlc</a:t>
            </a:r>
            <a:r>
              <a:rPr lang="en-US" altLang="zh-CN" sz="2000">
                <a:latin typeface="微软雅黑" panose="020B0503020204020204" charset="-122"/>
                <a:ea typeface="微软雅黑" panose="020B0503020204020204" charset="-122"/>
                <a:cs typeface="微软雅黑" panose="020B0503020204020204" charset="-122"/>
              </a:rPr>
              <a:t>)</a:t>
            </a:r>
            <a:endParaRPr lang="en-US" altLang="zh-CN" sz="2000">
              <a:latin typeface="微软雅黑" panose="020B0503020204020204" charset="-122"/>
              <a:ea typeface="微软雅黑" panose="020B0503020204020204" charset="-122"/>
              <a:cs typeface="微软雅黑" panose="020B0503020204020204" charset="-122"/>
            </a:endParaRPr>
          </a:p>
          <a:p>
            <a:pPr marL="0" indent="0">
              <a:lnSpc>
                <a:spcPct val="120000"/>
              </a:lnSpc>
            </a:pPr>
            <a:r>
              <a:rPr lang="en-US" altLang="zh-CN" sz="2000">
                <a:latin typeface="Cambria" panose="02040503050406030204" charset="0"/>
                <a:ea typeface="Cambria" panose="02040503050406030204" charset="0"/>
                <a:cs typeface="Cambria" panose="02040503050406030204" charset="0"/>
              </a:rPr>
              <a:t>A Complete Guide to Image Classification in 2022</a:t>
            </a:r>
            <a:r>
              <a:rPr lang="zh-CN" altLang="en-US" sz="2000">
                <a:latin typeface="Cambria" panose="02040503050406030204" charset="0"/>
                <a:ea typeface="Cambria" panose="02040503050406030204" charset="0"/>
                <a:cs typeface="Cambria" panose="02040503050406030204" charset="0"/>
              </a:rPr>
              <a:t>（</a:t>
            </a:r>
            <a:r>
              <a:rPr lang="en-US" altLang="zh-CN" sz="1400">
                <a:latin typeface="Cambria" panose="02040503050406030204" charset="0"/>
                <a:ea typeface="Cambria" panose="02040503050406030204" charset="0"/>
                <a:cs typeface="Cambria" panose="02040503050406030204" charset="0"/>
              </a:rPr>
              <a:t>https://viso.ai/computer</a:t>
            </a:r>
            <a:r>
              <a:rPr lang="zh-CN" altLang="en-US" sz="1400">
                <a:latin typeface="Cambria" panose="02040503050406030204" charset="0"/>
                <a:ea typeface="Cambria" panose="02040503050406030204" charset="0"/>
                <a:cs typeface="Cambria" panose="02040503050406030204" charset="0"/>
              </a:rPr>
              <a:t>-</a:t>
            </a:r>
            <a:r>
              <a:rPr lang="en-US" altLang="zh-CN" sz="1400">
                <a:latin typeface="Cambria" panose="02040503050406030204" charset="0"/>
                <a:ea typeface="Cambria" panose="02040503050406030204" charset="0"/>
                <a:cs typeface="Cambria" panose="02040503050406030204" charset="0"/>
              </a:rPr>
              <a:t>vision/image</a:t>
            </a:r>
            <a:r>
              <a:rPr lang="zh-CN" altLang="en-US" sz="1400">
                <a:latin typeface="Cambria" panose="02040503050406030204" charset="0"/>
                <a:ea typeface="Cambria" panose="02040503050406030204" charset="0"/>
                <a:cs typeface="Cambria" panose="02040503050406030204" charset="0"/>
              </a:rPr>
              <a:t>-</a:t>
            </a:r>
            <a:r>
              <a:rPr lang="en-US" altLang="zh-CN" sz="1400">
                <a:latin typeface="Cambria" panose="02040503050406030204" charset="0"/>
                <a:ea typeface="Cambria" panose="02040503050406030204" charset="0"/>
                <a:cs typeface="Cambria" panose="02040503050406030204" charset="0"/>
              </a:rPr>
              <a:t>classification/</a:t>
            </a:r>
            <a:r>
              <a:rPr lang="zh-CN" altLang="en-US" sz="2000">
                <a:latin typeface="微软雅黑" panose="020B0503020204020204" charset="-122"/>
                <a:ea typeface="微软雅黑" panose="020B0503020204020204" charset="-122"/>
                <a:cs typeface="微软雅黑" panose="020B0503020204020204" charset="-122"/>
              </a:rPr>
              <a:t>）</a:t>
            </a:r>
            <a:endParaRPr lang="en-US" altLang="zh-CN" sz="2000">
              <a:latin typeface="微软雅黑" panose="020B0503020204020204" charset="-122"/>
              <a:ea typeface="微软雅黑" panose="020B0503020204020204" charset="-122"/>
              <a:cs typeface="微软雅黑" panose="020B0503020204020204" charset="-122"/>
            </a:endParaRPr>
          </a:p>
          <a:p>
            <a:pPr marL="0" indent="0">
              <a:lnSpc>
                <a:spcPct val="120000"/>
              </a:lnSpc>
            </a:pPr>
            <a:r>
              <a:rPr lang="en-US" altLang="zh-CN" sz="2000">
                <a:latin typeface="Cambria" panose="02040503050406030204" charset="0"/>
                <a:ea typeface="Cambria" panose="02040503050406030204" charset="0"/>
                <a:cs typeface="Cambria" panose="02040503050406030204" charset="0"/>
              </a:rPr>
              <a:t>TRAINING A CLASSIFIER</a:t>
            </a:r>
            <a:r>
              <a:rPr lang="en-US" altLang="zh-CN" sz="2000">
                <a:latin typeface="微软雅黑" panose="020B0503020204020204" charset="-122"/>
                <a:ea typeface="微软雅黑" panose="020B0503020204020204" charset="-122"/>
                <a:cs typeface="微软雅黑" panose="020B0503020204020204" charset="-122"/>
              </a:rPr>
              <a:t>(</a:t>
            </a:r>
            <a:r>
              <a:rPr lang="en-US" altLang="zh-CN" sz="1400">
                <a:latin typeface="Cambria" panose="02040503050406030204" charset="0"/>
                <a:ea typeface="Cambria" panose="02040503050406030204" charset="0"/>
                <a:cs typeface="Cambria" panose="02040503050406030204" charset="0"/>
              </a:rPr>
              <a:t>https://pytorch.org/tutorials/beginner/blitz/cifar10_tutorial.html</a:t>
            </a:r>
            <a:r>
              <a:rPr lang="zh-CN" altLang="en-US" sz="1400">
                <a:latin typeface="Cambria" panose="02040503050406030204" charset="0"/>
                <a:ea typeface="Cambria" panose="02040503050406030204" charset="0"/>
                <a:cs typeface="Cambria" panose="02040503050406030204" charset="0"/>
              </a:rPr>
              <a:t>#</a:t>
            </a:r>
            <a:r>
              <a:rPr lang="en-US" altLang="zh-CN" sz="2000">
                <a:latin typeface="微软雅黑" panose="020B0503020204020204" charset="-122"/>
                <a:ea typeface="微软雅黑" panose="020B0503020204020204" charset="-122"/>
                <a:cs typeface="微软雅黑" panose="020B0503020204020204" charset="-122"/>
              </a:rPr>
              <a:t>)</a:t>
            </a:r>
            <a:endParaRPr lang="en-US" altLang="zh-CN" sz="2000">
              <a:latin typeface="Cambria" panose="02040503050406030204" charset="0"/>
              <a:ea typeface="Cambria" panose="02040503050406030204" charset="0"/>
              <a:cs typeface="Cambria" panose="02040503050406030204" charset="0"/>
            </a:endParaRPr>
          </a:p>
          <a:p>
            <a:pPr marL="0" indent="0">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marL="0" indent="0">
              <a:buNone/>
            </a:pPr>
            <a:endParaRPr lang="zh-CN" altLang="en-US" sz="2000">
              <a:latin typeface="微软雅黑" panose="020B0503020204020204" charset="-122"/>
              <a:ea typeface="微软雅黑" panose="020B0503020204020204" charset="-122"/>
              <a:cs typeface="微软雅黑" panose="020B0503020204020204" charset="-122"/>
            </a:endParaRPr>
          </a:p>
          <a:p>
            <a:pPr marL="0" indent="0">
              <a:buNone/>
            </a:pP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4" name="标题 1"/>
          <p:cNvSpPr>
            <a:spLocks noGrp="1"/>
          </p:cNvSpPr>
          <p:nvPr/>
        </p:nvSpPr>
        <p:spPr>
          <a:xfrm>
            <a:off x="841825" y="359014"/>
            <a:ext cx="10510430" cy="742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solidFill>
                  <a:schemeClr val="tx1"/>
                </a:solidFill>
                <a:latin typeface="微软雅黑" panose="020B0503020204020204" charset="-122"/>
                <a:ea typeface="微软雅黑" panose="020B0503020204020204" charset="-122"/>
                <a:cs typeface="微软雅黑" panose="020B0503020204020204" charset="-122"/>
              </a:rPr>
              <a:t>参考资料</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日期占位符 7"/>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2" name="页脚占位符 11"/>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p:nvPr>
            <p:ph type="title" idx="2"/>
            <p:custDataLst>
              <p:tags r:id="rId1"/>
            </p:custDataLst>
          </p:nvPr>
        </p:nvSpPr>
        <p:spPr>
          <a:xfrm>
            <a:off x="406400" y="2588895"/>
            <a:ext cx="7006590" cy="1680210"/>
          </a:xfrm>
        </p:spPr>
        <p:txBody>
          <a:bodyPr anchor="ctr" anchorCtr="0"/>
          <a:p>
            <a:r>
              <a:rPr sz="8800">
                <a:solidFill>
                  <a:schemeClr val="tx1">
                    <a:lumMod val="65000"/>
                    <a:lumOff val="35000"/>
                  </a:schemeClr>
                </a:solidFill>
                <a:latin typeface="微软雅黑" panose="020B0503020204020204" charset="-122"/>
                <a:ea typeface="微软雅黑" panose="020B0503020204020204" charset="-122"/>
                <a:sym typeface="+mn-ea"/>
              </a:rPr>
              <a:t>问题与交流</a:t>
            </a:r>
            <a:endParaRPr lang="zh-CN" altLang="en-US" sz="8800">
              <a:solidFill>
                <a:schemeClr val="tx1">
                  <a:lumMod val="65000"/>
                  <a:lumOff val="35000"/>
                </a:schemeClr>
              </a:solidFill>
              <a:latin typeface="微软雅黑" panose="020B0503020204020204" charset="-122"/>
              <a:ea typeface="微软雅黑" panose="020B0503020204020204" charset="-122"/>
              <a:sym typeface="+mn-ea"/>
            </a:endParaRPr>
          </a:p>
        </p:txBody>
      </p:sp>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705647" y="359014"/>
            <a:ext cx="10510430" cy="817065"/>
          </a:xfrm>
        </p:spPr>
        <p:txBody>
          <a:bodyPr>
            <a:noAutofit/>
          </a:bodyPr>
          <a:p>
            <a:r>
              <a:rPr lang="zh-CN" altLang="en-US" sz="3200" b="1">
                <a:latin typeface="宋体" panose="02010600030101010101" pitchFamily="2" charset="-122"/>
                <a:ea typeface="宋体" panose="02010600030101010101" pitchFamily="2" charset="-122"/>
                <a:cs typeface="宋体" panose="02010600030101010101" pitchFamily="2" charset="-122"/>
              </a:rPr>
              <a:t>研究目标</a:t>
            </a: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
        <p:nvSpPr>
          <p:cNvPr id="3" name="内容占位符 2"/>
          <p:cNvSpPr>
            <a:spLocks noGrp="1"/>
          </p:cNvSpPr>
          <p:nvPr>
            <p:ph idx="1"/>
          </p:nvPr>
        </p:nvSpPr>
        <p:spPr>
          <a:xfrm>
            <a:off x="842010" y="1163955"/>
            <a:ext cx="10510520" cy="5036185"/>
          </a:xfrm>
        </p:spPr>
        <p:txBody>
          <a:bodyPr>
            <a:noAutofit/>
          </a:bodyPr>
          <a:p>
            <a:pPr lvl="0">
              <a:lnSpc>
                <a:spcPct val="120000"/>
              </a:lnSpc>
            </a:pPr>
            <a:r>
              <a:rPr lang="zh-CN" altLang="en-US" sz="1995">
                <a:latin typeface="微软雅黑" panose="020B0503020204020204" charset="-122"/>
                <a:ea typeface="微软雅黑" panose="020B0503020204020204" charset="-122"/>
                <a:cs typeface="微软雅黑" panose="020B0503020204020204" charset="-122"/>
                <a:sym typeface="+mn-ea"/>
              </a:rPr>
              <a:t>当前建议目标</a:t>
            </a:r>
            <a:endParaRPr lang="zh-CN" altLang="en-US" sz="1995">
              <a:latin typeface="微软雅黑" panose="020B0503020204020204" charset="-122"/>
              <a:ea typeface="微软雅黑" panose="020B0503020204020204" charset="-122"/>
              <a:cs typeface="微软雅黑" panose="020B0503020204020204" charset="-122"/>
              <a:sym typeface="+mn-ea"/>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sym typeface="+mn-ea"/>
              </a:rPr>
              <a:t>识别内容：数字字母组合（ 不包括中文等复杂字符）</a:t>
            </a:r>
            <a:endParaRPr lang="zh-CN" altLang="en-US" sz="1710">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sym typeface="+mn-ea"/>
              </a:rPr>
              <a:t>抗干扰能力：选择部分进行常用的抗干扰能力开发</a:t>
            </a:r>
            <a:endParaRPr lang="zh-CN" altLang="en-US" sz="1710">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sym typeface="+mn-ea"/>
              </a:rPr>
              <a:t>分类依据：根据干扰的组合进行分类，可以支持成百上千种。</a:t>
            </a:r>
            <a:endParaRPr lang="zh-CN" altLang="en-US" sz="1710">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710">
                <a:latin typeface="微软雅黑" panose="020B0503020204020204" charset="-122"/>
                <a:ea typeface="微软雅黑" panose="020B0503020204020204" charset="-122"/>
                <a:cs typeface="微软雅黑" panose="020B0503020204020204" charset="-122"/>
                <a:sym typeface="+mn-ea"/>
              </a:rPr>
              <a:t>实现方式：服务器部署</a:t>
            </a:r>
            <a:r>
              <a:rPr lang="en-US" altLang="zh-CN" sz="1710">
                <a:latin typeface="微软雅黑" panose="020B0503020204020204" charset="-122"/>
                <a:ea typeface="微软雅黑" panose="020B0503020204020204" charset="-122"/>
                <a:cs typeface="微软雅黑" panose="020B0503020204020204" charset="-122"/>
                <a:sym typeface="+mn-ea"/>
              </a:rPr>
              <a:t>+WebApi</a:t>
            </a:r>
            <a:r>
              <a:rPr lang="zh-CN" altLang="en-US" sz="1710">
                <a:latin typeface="微软雅黑" panose="020B0503020204020204" charset="-122"/>
                <a:ea typeface="微软雅黑" panose="020B0503020204020204" charset="-122"/>
                <a:cs typeface="微软雅黑" panose="020B0503020204020204" charset="-122"/>
                <a:sym typeface="+mn-ea"/>
              </a:rPr>
              <a:t>接口访问（输入验证码，返回识别结果）</a:t>
            </a:r>
            <a:endParaRPr lang="zh-CN" altLang="en-US" sz="1710">
              <a:latin typeface="微软雅黑" panose="020B0503020204020204" charset="-122"/>
              <a:ea typeface="微软雅黑" panose="020B0503020204020204" charset="-122"/>
              <a:cs typeface="微软雅黑" panose="020B0503020204020204" charset="-122"/>
            </a:endParaRPr>
          </a:p>
          <a:p>
            <a:pPr lvl="0">
              <a:lnSpc>
                <a:spcPct val="120000"/>
              </a:lnSpc>
            </a:pPr>
            <a:r>
              <a:rPr lang="zh-CN" altLang="en-US" sz="1995">
                <a:latin typeface="微软雅黑" panose="020B0503020204020204" charset="-122"/>
                <a:ea typeface="微软雅黑" panose="020B0503020204020204" charset="-122"/>
                <a:cs typeface="微软雅黑" panose="020B0503020204020204" charset="-122"/>
                <a:sym typeface="+mn-ea"/>
              </a:rPr>
              <a:t>主要目标</a:t>
            </a:r>
            <a:endParaRPr lang="zh-CN" altLang="en-US" sz="1995">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995">
                <a:latin typeface="微软雅黑" panose="020B0503020204020204" charset="-122"/>
                <a:ea typeface="微软雅黑" panose="020B0503020204020204" charset="-122"/>
                <a:cs typeface="微软雅黑" panose="020B0503020204020204" charset="-122"/>
                <a:sym typeface="+mn-ea"/>
              </a:rPr>
              <a:t>短期：工程</a:t>
            </a:r>
            <a:r>
              <a:rPr lang="en-US" altLang="zh-CN" sz="1995">
                <a:latin typeface="微软雅黑" panose="020B0503020204020204" charset="-122"/>
                <a:ea typeface="微软雅黑" panose="020B0503020204020204" charset="-122"/>
                <a:cs typeface="微软雅黑" panose="020B0503020204020204" charset="-122"/>
                <a:sym typeface="+mn-ea"/>
              </a:rPr>
              <a:t>&gt;</a:t>
            </a:r>
            <a:r>
              <a:rPr lang="zh-CN" altLang="en-US" sz="1995">
                <a:latin typeface="微软雅黑" panose="020B0503020204020204" charset="-122"/>
                <a:ea typeface="微软雅黑" panose="020B0503020204020204" charset="-122"/>
                <a:cs typeface="微软雅黑" panose="020B0503020204020204" charset="-122"/>
                <a:sym typeface="+mn-ea"/>
              </a:rPr>
              <a:t>科研</a:t>
            </a:r>
            <a:endParaRPr lang="zh-CN" altLang="en-US" sz="1995">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995">
                <a:latin typeface="微软雅黑" panose="020B0503020204020204" charset="-122"/>
                <a:ea typeface="微软雅黑" panose="020B0503020204020204" charset="-122"/>
                <a:cs typeface="微软雅黑" panose="020B0503020204020204" charset="-122"/>
                <a:sym typeface="+mn-ea"/>
              </a:rPr>
              <a:t>中期：</a:t>
            </a:r>
            <a:endParaRPr lang="zh-CN" altLang="en-US" sz="1995">
              <a:latin typeface="微软雅黑" panose="020B0503020204020204" charset="-122"/>
              <a:ea typeface="微软雅黑" panose="020B0503020204020204" charset="-122"/>
              <a:cs typeface="微软雅黑" panose="020B0503020204020204" charset="-122"/>
            </a:endParaRPr>
          </a:p>
          <a:p>
            <a:pPr lvl="1">
              <a:lnSpc>
                <a:spcPct val="120000"/>
              </a:lnSpc>
            </a:pPr>
            <a:r>
              <a:rPr lang="zh-CN" altLang="en-US" sz="1995">
                <a:latin typeface="微软雅黑" panose="020B0503020204020204" charset="-122"/>
                <a:ea typeface="微软雅黑" panose="020B0503020204020204" charset="-122"/>
                <a:cs typeface="微软雅黑" panose="020B0503020204020204" charset="-122"/>
                <a:sym typeface="+mn-ea"/>
              </a:rPr>
              <a:t>长期：科研</a:t>
            </a:r>
            <a:r>
              <a:rPr lang="en-US" altLang="zh-CN" sz="1995">
                <a:latin typeface="微软雅黑" panose="020B0503020204020204" charset="-122"/>
                <a:ea typeface="微软雅黑" panose="020B0503020204020204" charset="-122"/>
                <a:cs typeface="微软雅黑" panose="020B0503020204020204" charset="-122"/>
                <a:sym typeface="+mn-ea"/>
              </a:rPr>
              <a:t>&gt;</a:t>
            </a:r>
            <a:r>
              <a:rPr lang="zh-CN" altLang="en-US" sz="1995">
                <a:latin typeface="微软雅黑" panose="020B0503020204020204" charset="-122"/>
                <a:ea typeface="微软雅黑" panose="020B0503020204020204" charset="-122"/>
                <a:cs typeface="微软雅黑" panose="020B0503020204020204" charset="-122"/>
                <a:sym typeface="+mn-ea"/>
              </a:rPr>
              <a:t>工程</a:t>
            </a:r>
            <a:endParaRPr lang="zh-CN" altLang="en-US" sz="1995">
              <a:latin typeface="微软雅黑" panose="020B0503020204020204" charset="-122"/>
              <a:ea typeface="微软雅黑" panose="020B0503020204020204" charset="-122"/>
              <a:cs typeface="微软雅黑" panose="020B0503020204020204" charset="-122"/>
              <a:sym typeface="+mn-ea"/>
            </a:endParaRPr>
          </a:p>
          <a:p>
            <a:pPr marL="0" indent="0">
              <a:buNone/>
            </a:pP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日期占位符 7"/>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2" name="页脚占位符 11"/>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6"/>
          <p:cNvSpPr txBox="1"/>
          <p:nvPr>
            <p:custDataLst>
              <p:tags r:id="rId1"/>
            </p:custDataLst>
          </p:nvPr>
        </p:nvSpPr>
        <p:spPr>
          <a:xfrm>
            <a:off x="0" y="2490470"/>
            <a:ext cx="12192000" cy="1470025"/>
          </a:xfrm>
          <a:prstGeom prst="rect">
            <a:avLst/>
          </a:prstGeom>
          <a:gradFill>
            <a:gsLst>
              <a:gs pos="0">
                <a:srgbClr val="E30000"/>
              </a:gs>
              <a:gs pos="100000">
                <a:srgbClr val="760303"/>
              </a:gs>
            </a:gsLst>
            <a:lin ang="5400000" scaled="0"/>
          </a:gradFill>
          <a:ln w="3175">
            <a:noFill/>
            <a:prstDash val="dash"/>
          </a:ln>
        </p:spPr>
        <p:txBody>
          <a:bodyPr wrap="square" lIns="72000" tIns="36000" rIns="72000" bIns="108000" anchor="ctr" anchorCtr="0">
            <a:no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lvl="0" algn="ctr">
              <a:lnSpc>
                <a:spcPct val="130000"/>
              </a:lnSpc>
              <a:spcAft>
                <a:spcPts val="800"/>
              </a:spcAft>
            </a:pPr>
            <a:r>
              <a:rPr lang="zh-CN" altLang="en-US" sz="4000" b="1" spc="300" dirty="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微软雅黑" panose="020B0503020204020204" charset="-122"/>
              </a:rPr>
              <a:t>（以下为备用</a:t>
            </a:r>
            <a:r>
              <a:rPr lang="zh-CN" altLang="en-US" sz="4000" b="1" spc="30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微软雅黑" panose="020B0503020204020204" charset="-122"/>
                <a:sym typeface="+mn-ea"/>
              </a:rPr>
              <a:t>内容）</a:t>
            </a:r>
            <a:endParaRPr lang="zh-CN" altLang="en-US" sz="4000" b="1" spc="300" dirty="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微软雅黑" panose="020B050302020402020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59820" y="-309"/>
            <a:ext cx="12196936" cy="1328849"/>
          </a:xfrm>
        </p:spPr>
        <p:txBody>
          <a:bodyPr/>
          <a:p>
            <a:pPr marL="0" indent="0" algn="ctr"/>
            <a:r>
              <a:rPr lang="zh-CN" altLang="en-US">
                <a:latin typeface="微软雅黑" panose="020B0503020204020204" charset="-122"/>
                <a:ea typeface="微软雅黑" panose="020B0503020204020204" charset="-122"/>
                <a:cs typeface="微软雅黑" panose="020B0503020204020204" charset="-122"/>
              </a:rPr>
              <a:t>备用素材</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344170" y="1216660"/>
            <a:ext cx="7948930" cy="5111750"/>
          </a:xfrm>
          <a:prstGeom prst="rect">
            <a:avLst/>
          </a:prstGeom>
        </p:spPr>
      </p:pic>
      <p:pic>
        <p:nvPicPr>
          <p:cNvPr id="4" name="图片 3"/>
          <p:cNvPicPr>
            <a:picLocks noChangeAspect="1"/>
          </p:cNvPicPr>
          <p:nvPr/>
        </p:nvPicPr>
        <p:blipFill>
          <a:blip r:embed="rId2"/>
          <a:stretch>
            <a:fillRect/>
          </a:stretch>
        </p:blipFill>
        <p:spPr>
          <a:xfrm>
            <a:off x="7543800" y="1436370"/>
            <a:ext cx="4156710" cy="2997200"/>
          </a:xfrm>
          <a:prstGeom prst="rect">
            <a:avLst/>
          </a:prstGeom>
        </p:spPr>
      </p:pic>
      <p:pic>
        <p:nvPicPr>
          <p:cNvPr id="5" name="图片 4"/>
          <p:cNvPicPr>
            <a:picLocks noChangeAspect="1"/>
          </p:cNvPicPr>
          <p:nvPr/>
        </p:nvPicPr>
        <p:blipFill>
          <a:blip r:embed="rId3"/>
          <a:stretch>
            <a:fillRect/>
          </a:stretch>
        </p:blipFill>
        <p:spPr>
          <a:xfrm>
            <a:off x="7543800" y="4738370"/>
            <a:ext cx="4004945" cy="15900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验证码简介</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3" name="内容占位符 2"/>
          <p:cNvSpPr>
            <a:spLocks noGrp="1"/>
          </p:cNvSpPr>
          <p:nvPr>
            <p:ph idx="1"/>
          </p:nvPr>
        </p:nvSpPr>
        <p:spPr>
          <a:xfrm>
            <a:off x="695325" y="1257935"/>
            <a:ext cx="10892155" cy="2028825"/>
          </a:xfrm>
        </p:spPr>
        <p:txBody>
          <a:bodyPr>
            <a:noAutofit/>
          </a:bodyPr>
          <a:p>
            <a:pPr algn="just">
              <a:lnSpc>
                <a:spcPct val="80000"/>
              </a:lnSpc>
              <a:buChar char="•"/>
            </a:pPr>
            <a:r>
              <a:rPr lang="zh-CN" altLang="en-US" sz="1600" u="none">
                <a:latin typeface="微软雅黑" panose="020B0503020204020204" charset="-122"/>
                <a:ea typeface="微软雅黑" panose="020B0503020204020204" charset="-122"/>
                <a:cs typeface="微软雅黑" panose="020B0503020204020204" charset="-122"/>
              </a:rPr>
              <a:t>定义</a:t>
            </a:r>
            <a:endParaRPr lang="zh-CN" altLang="en-US" sz="1600" u="none">
              <a:latin typeface="微软雅黑" panose="020B0503020204020204" charset="-122"/>
              <a:ea typeface="微软雅黑" panose="020B0503020204020204" charset="-122"/>
              <a:cs typeface="微软雅黑" panose="020B0503020204020204" charset="-122"/>
            </a:endParaRPr>
          </a:p>
          <a:p>
            <a:pPr lvl="1" algn="just">
              <a:lnSpc>
                <a:spcPct val="80000"/>
              </a:lnSpc>
              <a:buChar char="•"/>
            </a:pPr>
            <a:r>
              <a:rPr lang="zh-CN" altLang="en-US" sz="1370">
                <a:latin typeface="微软雅黑" panose="020B0503020204020204" charset="-122"/>
                <a:ea typeface="微软雅黑" panose="020B0503020204020204" charset="-122"/>
                <a:cs typeface="微软雅黑" panose="020B0503020204020204" charset="-122"/>
                <a:sym typeface="+mn-ea"/>
              </a:rPr>
              <a:t>完全自动化计算机和人类区分图灵测试 </a:t>
            </a:r>
            <a:r>
              <a:rPr lang="en-US" altLang="zh-CN" sz="1370">
                <a:latin typeface="微软雅黑" panose="020B0503020204020204" charset="-122"/>
                <a:ea typeface="微软雅黑" panose="020B0503020204020204" charset="-122"/>
                <a:cs typeface="微软雅黑" panose="020B0503020204020204" charset="-122"/>
                <a:sym typeface="+mn-ea"/>
              </a:rPr>
              <a:t>(</a:t>
            </a:r>
            <a:r>
              <a:rPr lang="en-US" altLang="zh-CN" sz="1200">
                <a:latin typeface="微软雅黑" panose="020B0503020204020204" charset="-122"/>
                <a:ea typeface="微软雅黑" panose="020B0503020204020204" charset="-122"/>
                <a:cs typeface="微软雅黑" panose="020B0503020204020204" charset="-122"/>
                <a:sym typeface="+mn-ea"/>
              </a:rPr>
              <a:t>Completely Automated Public Turing test to tell Computers and Humans Apart</a:t>
            </a:r>
            <a:r>
              <a:rPr lang="en-US" altLang="zh-CN" sz="1370">
                <a:latin typeface="微软雅黑" panose="020B0503020204020204" charset="-122"/>
                <a:ea typeface="微软雅黑" panose="020B0503020204020204" charset="-122"/>
                <a:cs typeface="微软雅黑" panose="020B0503020204020204" charset="-122"/>
                <a:sym typeface="+mn-ea"/>
              </a:rPr>
              <a:t>, CAPTCHA)</a:t>
            </a:r>
            <a:endParaRPr lang="en-US" altLang="zh-CN" sz="1600">
              <a:latin typeface="微软雅黑" panose="020B0503020204020204" charset="-122"/>
              <a:ea typeface="微软雅黑" panose="020B0503020204020204" charset="-122"/>
              <a:cs typeface="微软雅黑" panose="020B0503020204020204" charset="-122"/>
              <a:sym typeface="+mn-ea"/>
            </a:endParaRPr>
          </a:p>
          <a:p>
            <a:pPr lvl="1" algn="just">
              <a:lnSpc>
                <a:spcPct val="80000"/>
              </a:lnSpc>
              <a:buChar char="•"/>
            </a:pPr>
            <a:r>
              <a:rPr sz="1600" u="none">
                <a:latin typeface="微软雅黑" panose="020B0503020204020204" charset="-122"/>
                <a:ea typeface="微软雅黑" panose="020B0503020204020204" charset="-122"/>
                <a:cs typeface="微软雅黑" panose="020B0503020204020204" charset="-122"/>
              </a:rPr>
              <a:t>一种通过文字图形语音等方式区分访问者是否为真人的自动化验证机制</a:t>
            </a:r>
            <a:r>
              <a:rPr lang="zh-CN" altLang="en-US" sz="1600" u="none">
                <a:latin typeface="微软雅黑" panose="020B0503020204020204" charset="-122"/>
                <a:ea typeface="微软雅黑" panose="020B0503020204020204" charset="-122"/>
                <a:cs typeface="微软雅黑" panose="020B0503020204020204" charset="-122"/>
              </a:rPr>
              <a:t>，正确答案</a:t>
            </a:r>
            <a:r>
              <a:rPr sz="1600" u="none">
                <a:latin typeface="微软雅黑" panose="020B0503020204020204" charset="-122"/>
                <a:ea typeface="微软雅黑" panose="020B0503020204020204" charset="-122"/>
                <a:cs typeface="微软雅黑" panose="020B0503020204020204" charset="-122"/>
              </a:rPr>
              <a:t>只有</a:t>
            </a:r>
            <a:r>
              <a:rPr lang="zh-CN" altLang="en-US" sz="1600" u="none">
                <a:latin typeface="微软雅黑" panose="020B0503020204020204" charset="-122"/>
                <a:ea typeface="微软雅黑" panose="020B0503020204020204" charset="-122"/>
                <a:cs typeface="微软雅黑" panose="020B0503020204020204" charset="-122"/>
              </a:rPr>
              <a:t>正常</a:t>
            </a:r>
            <a:r>
              <a:rPr sz="1600" u="none">
                <a:latin typeface="微软雅黑" panose="020B0503020204020204" charset="-122"/>
                <a:ea typeface="微软雅黑" panose="020B0503020204020204" charset="-122"/>
                <a:cs typeface="微软雅黑" panose="020B0503020204020204" charset="-122"/>
              </a:rPr>
              <a:t>人类才能解答。</a:t>
            </a:r>
            <a:endParaRPr sz="1600" u="none">
              <a:latin typeface="微软雅黑" panose="020B0503020204020204" charset="-122"/>
              <a:ea typeface="微软雅黑" panose="020B0503020204020204" charset="-122"/>
              <a:cs typeface="微软雅黑" panose="020B0503020204020204" charset="-122"/>
            </a:endParaRPr>
          </a:p>
          <a:p>
            <a:pPr lvl="0" algn="just">
              <a:lnSpc>
                <a:spcPct val="80000"/>
              </a:lnSpc>
              <a:buChar char="•"/>
            </a:pPr>
            <a:r>
              <a:rPr lang="zh-CN" altLang="en-US" sz="1600" u="none">
                <a:latin typeface="微软雅黑" panose="020B0503020204020204" charset="-122"/>
                <a:ea typeface="微软雅黑" panose="020B0503020204020204" charset="-122"/>
                <a:cs typeface="微软雅黑" panose="020B0503020204020204" charset="-122"/>
              </a:rPr>
              <a:t>作用</a:t>
            </a:r>
            <a:endParaRPr lang="zh-CN" altLang="en-US" sz="1600" u="none">
              <a:latin typeface="微软雅黑" panose="020B0503020204020204" charset="-122"/>
              <a:ea typeface="微软雅黑" panose="020B0503020204020204" charset="-122"/>
              <a:cs typeface="微软雅黑" panose="020B0503020204020204" charset="-122"/>
            </a:endParaRPr>
          </a:p>
          <a:p>
            <a:pPr lvl="1" algn="just">
              <a:lnSpc>
                <a:spcPct val="80000"/>
              </a:lnSpc>
              <a:buChar char="•"/>
            </a:pPr>
            <a:r>
              <a:rPr lang="zh-CN" altLang="en-US" sz="1600" u="none">
                <a:latin typeface="微软雅黑" panose="020B0503020204020204" charset="-122"/>
                <a:ea typeface="微软雅黑" panose="020B0503020204020204" charset="-122"/>
                <a:cs typeface="微软雅黑" panose="020B0503020204020204" charset="-122"/>
              </a:rPr>
              <a:t>早期是为了</a:t>
            </a:r>
            <a:r>
              <a:rPr sz="1600" u="none">
                <a:latin typeface="微软雅黑" panose="020B0503020204020204" charset="-122"/>
                <a:ea typeface="微软雅黑" panose="020B0503020204020204" charset="-122"/>
                <a:cs typeface="微软雅黑" panose="020B0503020204020204" charset="-122"/>
              </a:rPr>
              <a:t>防止用户恶意破解密码、刷票、论坛灌水、刷页</a:t>
            </a:r>
            <a:r>
              <a:rPr lang="zh-CN" sz="1600" u="none">
                <a:latin typeface="微软雅黑" panose="020B0503020204020204" charset="-122"/>
                <a:ea typeface="微软雅黑" panose="020B0503020204020204" charset="-122"/>
                <a:cs typeface="微软雅黑" panose="020B0503020204020204" charset="-122"/>
              </a:rPr>
              <a:t>等；</a:t>
            </a:r>
            <a:r>
              <a:rPr sz="1600" u="none">
                <a:latin typeface="微软雅黑" panose="020B0503020204020204" charset="-122"/>
                <a:ea typeface="微软雅黑" panose="020B0503020204020204" charset="-122"/>
                <a:cs typeface="微软雅黑" panose="020B0503020204020204" charset="-122"/>
              </a:rPr>
              <a:t>现在更多是防止爬虫程序</a:t>
            </a:r>
            <a:r>
              <a:rPr lang="zh-CN" altLang="en-US" sz="1600" u="none">
                <a:latin typeface="微软雅黑" panose="020B0503020204020204" charset="-122"/>
                <a:ea typeface="微软雅黑" panose="020B0503020204020204" charset="-122"/>
                <a:cs typeface="微软雅黑" panose="020B0503020204020204" charset="-122"/>
              </a:rPr>
              <a:t>和</a:t>
            </a:r>
            <a:r>
              <a:rPr sz="1600" u="none">
                <a:latin typeface="微软雅黑" panose="020B0503020204020204" charset="-122"/>
                <a:ea typeface="微软雅黑" panose="020B0503020204020204" charset="-122"/>
                <a:cs typeface="微软雅黑" panose="020B0503020204020204" charset="-122"/>
              </a:rPr>
              <a:t>攻击。</a:t>
            </a:r>
            <a:endParaRPr sz="1600" u="none">
              <a:latin typeface="微软雅黑" panose="020B0503020204020204" charset="-122"/>
              <a:ea typeface="微软雅黑" panose="020B0503020204020204" charset="-122"/>
              <a:cs typeface="微软雅黑" panose="020B0503020204020204" charset="-122"/>
            </a:endParaRPr>
          </a:p>
          <a:p>
            <a:pPr lvl="0" algn="just">
              <a:lnSpc>
                <a:spcPct val="80000"/>
              </a:lnSpc>
              <a:buClrTx/>
              <a:buSzTx/>
              <a:buChar char="•"/>
            </a:pPr>
            <a:r>
              <a:rPr lang="zh-CN" altLang="en-US" sz="1600">
                <a:latin typeface="微软雅黑" panose="020B0503020204020204" charset="-122"/>
                <a:ea typeface="微软雅黑" panose="020B0503020204020204" charset="-122"/>
                <a:cs typeface="微软雅黑" panose="020B0503020204020204" charset="-122"/>
              </a:rPr>
              <a:t>领域</a:t>
            </a:r>
            <a:endParaRPr lang="zh-CN" altLang="en-US" sz="1600">
              <a:latin typeface="微软雅黑" panose="020B0503020204020204" charset="-122"/>
              <a:ea typeface="微软雅黑" panose="020B0503020204020204" charset="-122"/>
              <a:cs typeface="微软雅黑" panose="020B0503020204020204" charset="-122"/>
            </a:endParaRPr>
          </a:p>
          <a:p>
            <a:pPr lvl="1" algn="just">
              <a:lnSpc>
                <a:spcPct val="80000"/>
              </a:lnSpc>
              <a:buChar char="•"/>
            </a:pPr>
            <a:r>
              <a:rPr lang="zh-CN" altLang="en-US" sz="1595">
                <a:latin typeface="微软雅黑" panose="020B0503020204020204" charset="-122"/>
                <a:ea typeface="微软雅黑" panose="020B0503020204020204" charset="-122"/>
                <a:cs typeface="微软雅黑" panose="020B0503020204020204" charset="-122"/>
              </a:rPr>
              <a:t>包含人为干扰的图像文字识别。</a:t>
            </a:r>
            <a:endParaRPr lang="zh-CN" altLang="en-US" sz="1595">
              <a:latin typeface="微软雅黑" panose="020B0503020204020204" charset="-122"/>
              <a:ea typeface="微软雅黑" panose="020B0503020204020204" charset="-122"/>
              <a:cs typeface="微软雅黑" panose="020B0503020204020204" charset="-122"/>
            </a:endParaRPr>
          </a:p>
        </p:txBody>
      </p:sp>
      <p:pic>
        <p:nvPicPr>
          <p:cNvPr id="6" name="图片 5" descr="upload_post_object_v2_843402506"/>
          <p:cNvPicPr>
            <a:picLocks noChangeAspect="1"/>
          </p:cNvPicPr>
          <p:nvPr/>
        </p:nvPicPr>
        <p:blipFill>
          <a:blip r:embed="rId1"/>
          <a:stretch>
            <a:fillRect/>
          </a:stretch>
        </p:blipFill>
        <p:spPr>
          <a:xfrm>
            <a:off x="7083240" y="3962818"/>
            <a:ext cx="3844170" cy="2040732"/>
          </a:xfrm>
          <a:prstGeom prst="rect">
            <a:avLst/>
          </a:prstGeom>
        </p:spPr>
      </p:pic>
      <p:pic>
        <p:nvPicPr>
          <p:cNvPr id="7" name="图片 6" descr="upload_post_object_v2_502556581"/>
          <p:cNvPicPr>
            <a:picLocks noChangeAspect="1"/>
          </p:cNvPicPr>
          <p:nvPr/>
        </p:nvPicPr>
        <p:blipFill>
          <a:blip r:embed="rId2"/>
          <a:stretch>
            <a:fillRect/>
          </a:stretch>
        </p:blipFill>
        <p:spPr>
          <a:xfrm>
            <a:off x="949178" y="3939088"/>
            <a:ext cx="4734025" cy="2064462"/>
          </a:xfrm>
          <a:prstGeom prst="rect">
            <a:avLst/>
          </a:prstGeom>
        </p:spPr>
      </p:pic>
      <p:pic>
        <p:nvPicPr>
          <p:cNvPr id="8" name="图片 7" descr="upload_post_object_v2_999361573"/>
          <p:cNvPicPr>
            <a:picLocks noChangeAspect="1"/>
          </p:cNvPicPr>
          <p:nvPr/>
        </p:nvPicPr>
        <p:blipFill>
          <a:blip r:embed="rId3"/>
          <a:stretch>
            <a:fillRect/>
          </a:stretch>
        </p:blipFill>
        <p:spPr>
          <a:xfrm>
            <a:off x="1020366" y="3369581"/>
            <a:ext cx="10001962" cy="2930587"/>
          </a:xfrm>
          <a:prstGeom prst="rect">
            <a:avLst/>
          </a:prstGeom>
          <a:ln w="12700" cmpd="sng">
            <a:solidFill>
              <a:srgbClr val="000000">
                <a:alpha val="100000"/>
              </a:srgbClr>
            </a:solidFill>
            <a:prstDash val="solid"/>
            <a:miter lim="800000"/>
            <a:headEnd/>
            <a:tailEnd/>
          </a:ln>
        </p:spPr>
      </p:pic>
      <p:sp>
        <p:nvSpPr>
          <p:cNvPr id="4" name="矩形 3"/>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41825" y="1163699"/>
            <a:ext cx="10510430" cy="5001430"/>
          </a:xfrm>
        </p:spPr>
        <p:txBody>
          <a:bodyPr/>
          <a:p>
            <a:pPr>
              <a:lnSpc>
                <a:spcPct val="120000"/>
              </a:lnSpc>
              <a:buChar char="•"/>
            </a:pPr>
            <a:r>
              <a:rPr lang="zh-CN" altLang="en-US" sz="2000">
                <a:latin typeface="微软雅黑" panose="020B0503020204020204" charset="-122"/>
                <a:ea typeface="微软雅黑" panose="020B0503020204020204" charset="-122"/>
                <a:cs typeface="微软雅黑" panose="020B0503020204020204" charset="-122"/>
                <a:sym typeface="+mn-ea"/>
              </a:rPr>
              <a:t>功能模块</a:t>
            </a: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20000"/>
              </a:lnSpc>
              <a:buChar char="•"/>
            </a:pP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20000"/>
              </a:lnSpc>
              <a:buChar char="•"/>
            </a:pP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20000"/>
              </a:lnSpc>
              <a:buChar char="•"/>
            </a:pP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20000"/>
              </a:lnSpc>
              <a:buChar char="•"/>
            </a:pP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20000"/>
              </a:lnSpc>
              <a:buChar char="•"/>
            </a:pP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20000"/>
              </a:lnSpc>
              <a:buChar char="•"/>
            </a:pPr>
            <a:r>
              <a:rPr lang="zh-CN" altLang="en-US" sz="2000">
                <a:latin typeface="微软雅黑" panose="020B0503020204020204" charset="-122"/>
                <a:ea typeface="微软雅黑" panose="020B0503020204020204" charset="-122"/>
                <a:cs typeface="微软雅黑" panose="020B0503020204020204" charset="-122"/>
                <a:sym typeface="+mn-ea"/>
              </a:rPr>
              <a:t>代码实现</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0" indent="0">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使用</a:t>
            </a:r>
            <a:r>
              <a:rPr lang="en-US" altLang="zh-CN" sz="2000">
                <a:latin typeface="微软雅黑" panose="020B0503020204020204" charset="-122"/>
                <a:ea typeface="微软雅黑" panose="020B0503020204020204" charset="-122"/>
                <a:cs typeface="微软雅黑" panose="020B0503020204020204" charset="-122"/>
                <a:sym typeface="+mn-ea"/>
              </a:rPr>
              <a:t>3</a:t>
            </a:r>
            <a:r>
              <a:rPr lang="zh-CN" altLang="en-US" sz="2000">
                <a:latin typeface="微软雅黑" panose="020B0503020204020204" charset="-122"/>
                <a:ea typeface="微软雅黑" panose="020B0503020204020204" charset="-122"/>
                <a:cs typeface="微软雅黑" panose="020B0503020204020204" charset="-122"/>
                <a:sym typeface="+mn-ea"/>
              </a:rPr>
              <a:t>种验证码组成的</a:t>
            </a:r>
            <a:r>
              <a:rPr lang="en-US" altLang="zh-CN" sz="2000">
                <a:latin typeface="微软雅黑" panose="020B0503020204020204" charset="-122"/>
                <a:ea typeface="微软雅黑" panose="020B0503020204020204" charset="-122"/>
                <a:cs typeface="微软雅黑" panose="020B0503020204020204" charset="-122"/>
                <a:sym typeface="+mn-ea"/>
              </a:rPr>
              <a:t>120000</a:t>
            </a:r>
            <a:r>
              <a:rPr lang="zh-CN" altLang="en-US" sz="2000">
                <a:latin typeface="微软雅黑" panose="020B0503020204020204" charset="-122"/>
                <a:ea typeface="微软雅黑" panose="020B0503020204020204" charset="-122"/>
                <a:cs typeface="微软雅黑" panose="020B0503020204020204" charset="-122"/>
                <a:sym typeface="+mn-ea"/>
              </a:rPr>
              <a:t>张验证码样本对深度学习模型进行了训练，并通过实验得到了一些验证结论。</a:t>
            </a:r>
            <a:endParaRPr lang="zh-CN" altLang="en-US" sz="2000">
              <a:latin typeface="微软雅黑" panose="020B0503020204020204" charset="-122"/>
              <a:ea typeface="微软雅黑" panose="020B0503020204020204" charset="-122"/>
              <a:cs typeface="微软雅黑" panose="020B0503020204020204" charset="-122"/>
              <a:sym typeface="+mn-ea"/>
            </a:endParaRPr>
          </a:p>
          <a:p>
            <a:pPr marL="0" indent="0">
              <a:buNone/>
            </a:pPr>
            <a:endParaRPr lang="zh-CN" altLang="en-US" sz="2000">
              <a:latin typeface="微软雅黑" panose="020B0503020204020204" charset="-122"/>
              <a:ea typeface="微软雅黑" panose="020B0503020204020204" charset="-122"/>
              <a:cs typeface="微软雅黑" panose="020B0503020204020204" charset="-122"/>
            </a:endParaRPr>
          </a:p>
        </p:txBody>
      </p:sp>
      <p:graphicFrame>
        <p:nvGraphicFramePr>
          <p:cNvPr id="2" name="表格 1"/>
          <p:cNvGraphicFramePr/>
          <p:nvPr/>
        </p:nvGraphicFramePr>
        <p:xfrm>
          <a:off x="953243" y="1869346"/>
          <a:ext cx="9978390" cy="2165985"/>
        </p:xfrm>
        <a:graphic>
          <a:graphicData uri="http://schemas.openxmlformats.org/drawingml/2006/table">
            <a:tbl>
              <a:tblPr firstRow="1" bandRow="1">
                <a:tableStyleId>{5940675A-B579-460E-94D1-54222C63F5DA}</a:tableStyleId>
              </a:tblPr>
              <a:tblGrid>
                <a:gridCol w="946150"/>
                <a:gridCol w="3255645"/>
                <a:gridCol w="5776595"/>
              </a:tblGrid>
              <a:tr h="381635">
                <a:tc>
                  <a:txBody>
                    <a:bodyPr>
                      <a:spAutoFit/>
                    </a:bodyPr>
                    <a:p>
                      <a:pPr algn="ctr">
                        <a:buNone/>
                      </a:pPr>
                      <a:r>
                        <a:rPr lang="zh-CN" altLang="en-US" sz="2000" b="0">
                          <a:latin typeface="微软雅黑" panose="020B0503020204020204" charset="-122"/>
                          <a:ea typeface="微软雅黑" panose="020B0503020204020204" charset="-122"/>
                          <a:cs typeface="微软雅黑" panose="020B0503020204020204" charset="-122"/>
                        </a:rPr>
                        <a:t>序号</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模块名称</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作用</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98032">
                <a:tc>
                  <a:txBody>
                    <a:bodyPr>
                      <a:spAutoFit/>
                    </a:bodyPr>
                    <a:p>
                      <a:pPr algn="ctr">
                        <a:buNone/>
                      </a:pPr>
                      <a:r>
                        <a:rPr lang="en-US" altLang="zh-CN" sz="2000" b="0">
                          <a:latin typeface="微软雅黑" panose="020B0503020204020204" charset="-122"/>
                          <a:ea typeface="微软雅黑" panose="020B0503020204020204" charset="-122"/>
                          <a:cs typeface="微软雅黑" panose="020B0503020204020204" charset="-122"/>
                        </a:rPr>
                        <a:t>1</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en-US" altLang="zh-CN" sz="2000" b="0">
                          <a:latin typeface="微软雅黑" panose="020B0503020204020204" charset="-122"/>
                          <a:ea typeface="微软雅黑" panose="020B0503020204020204" charset="-122"/>
                          <a:cs typeface="微软雅黑" panose="020B0503020204020204" charset="-122"/>
                        </a:rPr>
                        <a:t>get_captcha.py</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使用三种不同的验证码生成工具生成验证码样本集</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81635">
                <a:tc>
                  <a:txBody>
                    <a:bodyPr>
                      <a:spAutoFit/>
                    </a:bodyPr>
                    <a:p>
                      <a:pPr algn="ctr">
                        <a:buNone/>
                      </a:pPr>
                      <a:r>
                        <a:rPr lang="en-US" altLang="zh-CN" sz="2000" b="0">
                          <a:latin typeface="微软雅黑" panose="020B0503020204020204" charset="-122"/>
                          <a:ea typeface="微软雅黑" panose="020B0503020204020204" charset="-122"/>
                          <a:cs typeface="微软雅黑" panose="020B0503020204020204" charset="-122"/>
                        </a:rPr>
                        <a:t>2</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en-US" altLang="zh-CN" sz="2000" b="0">
                          <a:latin typeface="微软雅黑" panose="020B0503020204020204" charset="-122"/>
                          <a:ea typeface="微软雅黑" panose="020B0503020204020204" charset="-122"/>
                          <a:cs typeface="微软雅黑" panose="020B0503020204020204" charset="-122"/>
                        </a:rPr>
                        <a:t>verify_and_split_data.py</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将样本集分为训练集和测试集</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81000">
                <a:tc>
                  <a:txBody>
                    <a:bodyPr>
                      <a:spAutoFit/>
                    </a:bodyPr>
                    <a:p>
                      <a:pPr algn="ctr">
                        <a:buNone/>
                      </a:pPr>
                      <a:r>
                        <a:rPr lang="en-US" altLang="zh-CN" sz="2000" b="0">
                          <a:latin typeface="微软雅黑" panose="020B0503020204020204" charset="-122"/>
                          <a:ea typeface="微软雅黑" panose="020B0503020204020204" charset="-122"/>
                          <a:cs typeface="微软雅黑" panose="020B0503020204020204" charset="-122"/>
                        </a:rPr>
                        <a:t>3</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en-US" altLang="zh-CN" sz="2000" b="0">
                          <a:latin typeface="微软雅黑" panose="020B0503020204020204" charset="-122"/>
                          <a:ea typeface="微软雅黑" panose="020B0503020204020204" charset="-122"/>
                          <a:cs typeface="微软雅黑" panose="020B0503020204020204" charset="-122"/>
                        </a:rPr>
                        <a:t>train_model.py</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使用训练集对深度学习模型进行训练</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381635">
                <a:tc>
                  <a:txBody>
                    <a:bodyPr>
                      <a:spAutoFit/>
                    </a:bodyPr>
                    <a:p>
                      <a:pPr algn="ctr">
                        <a:buNone/>
                      </a:pPr>
                      <a:r>
                        <a:rPr lang="en-US" altLang="zh-CN" sz="2000" b="0">
                          <a:latin typeface="微软雅黑" panose="020B0503020204020204" charset="-122"/>
                          <a:ea typeface="微软雅黑" panose="020B0503020204020204" charset="-122"/>
                          <a:cs typeface="微软雅黑" panose="020B0503020204020204" charset="-122"/>
                        </a:rPr>
                        <a:t>4</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en-US" altLang="zh-CN" sz="2000" b="0">
                          <a:latin typeface="微软雅黑" panose="020B0503020204020204" charset="-122"/>
                          <a:ea typeface="微软雅黑" panose="020B0503020204020204" charset="-122"/>
                          <a:cs typeface="微软雅黑" panose="020B0503020204020204" charset="-122"/>
                        </a:rPr>
                        <a:t>test_model.py</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spAutoFit/>
                    </a:bodyPr>
                    <a:p>
                      <a:pPr algn="l">
                        <a:buNone/>
                      </a:pPr>
                      <a:r>
                        <a:rPr lang="zh-CN" altLang="en-US" sz="2000" b="0">
                          <a:latin typeface="微软雅黑" panose="020B0503020204020204" charset="-122"/>
                          <a:ea typeface="微软雅黑" panose="020B0503020204020204" charset="-122"/>
                          <a:cs typeface="微软雅黑" panose="020B0503020204020204" charset="-122"/>
                        </a:rPr>
                        <a:t>使用测试集对模型的识别效果进行测试</a:t>
                      </a:r>
                      <a:endParaRPr lang="zh-CN" altLang="en-US" sz="2000" b="0">
                        <a:latin typeface="微软雅黑" panose="020B0503020204020204" charset="-122"/>
                        <a:ea typeface="微软雅黑" panose="020B0503020204020204" charset="-122"/>
                        <a:cs typeface="微软雅黑" panose="020B0503020204020204" charset="-122"/>
                      </a:endParaRPr>
                    </a:p>
                  </a:txBody>
                  <a:tcPr anchor="t">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bl>
          </a:graphicData>
        </a:graphic>
      </p:graphicFrame>
      <p:sp>
        <p:nvSpPr>
          <p:cNvPr id="7" name="标题 1"/>
          <p:cNvSpPr>
            <a:spLocks noGrp="1"/>
          </p:cNvSpPr>
          <p:nvPr/>
        </p:nvSpPr>
        <p:spPr>
          <a:xfrm>
            <a:off x="841825" y="359014"/>
            <a:ext cx="10510430" cy="742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深度学习验证码识别方案</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5"/>
          <p:cNvSpPr>
            <a:spLocks noGrp="1"/>
          </p:cNvSpPr>
          <p:nvPr/>
        </p:nvSpPr>
        <p:spPr>
          <a:xfrm>
            <a:off x="705647" y="359014"/>
            <a:ext cx="10510430" cy="817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latin typeface="微软雅黑" panose="020B0503020204020204" charset="-122"/>
                <a:ea typeface="微软雅黑" panose="020B0503020204020204" charset="-122"/>
                <a:cs typeface="微软雅黑" panose="020B0503020204020204" charset="-122"/>
                <a:sym typeface="+mn-ea"/>
              </a:rPr>
              <a:t>重要结论：单字符的识别要求极高的识别率</a:t>
            </a:r>
            <a:endParaRPr lang="zh-CN" altLang="en-US" sz="3200" b="1">
              <a:latin typeface="微软雅黑" panose="020B0503020204020204" charset="-122"/>
              <a:ea typeface="微软雅黑" panose="020B0503020204020204" charset="-122"/>
              <a:cs typeface="微软雅黑" panose="020B0503020204020204" charset="-122"/>
            </a:endParaRPr>
          </a:p>
        </p:txBody>
      </p:sp>
      <p:pic>
        <p:nvPicPr>
          <p:cNvPr id="10" name="图片 9" descr="upload_post_object_v2_201665288"/>
          <p:cNvPicPr>
            <a:picLocks noChangeAspect="1"/>
          </p:cNvPicPr>
          <p:nvPr/>
        </p:nvPicPr>
        <p:blipFill>
          <a:blip r:embed="rId1"/>
          <a:stretch>
            <a:fillRect/>
          </a:stretch>
        </p:blipFill>
        <p:spPr>
          <a:xfrm>
            <a:off x="9210554" y="990382"/>
            <a:ext cx="2228360" cy="1337016"/>
          </a:xfrm>
          <a:prstGeom prst="rect">
            <a:avLst/>
          </a:prstGeom>
        </p:spPr>
      </p:pic>
      <p:sp>
        <p:nvSpPr>
          <p:cNvPr id="11" name="文本框 10"/>
          <p:cNvSpPr txBox="1"/>
          <p:nvPr userDrawn="1"/>
        </p:nvSpPr>
        <p:spPr>
          <a:xfrm>
            <a:off x="705647" y="1250357"/>
            <a:ext cx="7848778" cy="1163699"/>
          </a:xfrm>
          <a:prstGeom prst="rect">
            <a:avLst/>
          </a:prstGeom>
        </p:spPr>
        <p:txBody>
          <a:bodyPr wrap="square" rtlCol="0">
            <a:noAutofit/>
          </a:bodyPr>
          <a:p>
            <a:pPr>
              <a:lnSpc>
                <a:spcPct val="140000"/>
              </a:lnSpc>
            </a:pPr>
            <a:r>
              <a:rPr lang="zh-CN" altLang="en-US" sz="2000">
                <a:latin typeface="微软雅黑" panose="020B0503020204020204" charset="-122"/>
                <a:ea typeface="微软雅黑" panose="020B0503020204020204" charset="-122"/>
                <a:cs typeface="微软雅黑" panose="020B0503020204020204" charset="-122"/>
              </a:rPr>
              <a:t>在现有的验证码识别方法中，主要思路为先对验证码单个字符进行识别，之后汇总得到整张验证码识别结果。</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000">
                <a:latin typeface="微软雅黑" panose="020B0503020204020204" charset="-122"/>
                <a:ea typeface="微软雅黑" panose="020B0503020204020204" charset="-122"/>
                <a:cs typeface="微软雅黑" panose="020B0503020204020204" charset="-122"/>
              </a:rPr>
              <a:t>以</a:t>
            </a:r>
            <a:r>
              <a:rPr lang="zh-CN" altLang="en-US" sz="2000" b="1">
                <a:latin typeface="微软雅黑" panose="020B0503020204020204" charset="-122"/>
                <a:ea typeface="微软雅黑" panose="020B0503020204020204" charset="-122"/>
                <a:cs typeface="微软雅黑" panose="020B0503020204020204" charset="-122"/>
              </a:rPr>
              <a:t>字符数量为</a:t>
            </a:r>
            <a:r>
              <a:rPr lang="en-US" altLang="zh-CN" sz="2000" b="1">
                <a:latin typeface="微软雅黑" panose="020B0503020204020204" charset="-122"/>
                <a:ea typeface="微软雅黑" panose="020B0503020204020204" charset="-122"/>
                <a:cs typeface="微软雅黑" panose="020B0503020204020204" charset="-122"/>
              </a:rPr>
              <a:t>4</a:t>
            </a:r>
            <a:r>
              <a:rPr lang="zh-CN" altLang="en-US" sz="2000">
                <a:latin typeface="微软雅黑" panose="020B0503020204020204" charset="-122"/>
                <a:ea typeface="微软雅黑" panose="020B0503020204020204" charset="-122"/>
                <a:cs typeface="微软雅黑" panose="020B0503020204020204" charset="-122"/>
              </a:rPr>
              <a:t>的文本验证码为例：</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a:p>
        </p:txBody>
      </p:sp>
      <p:sp>
        <p:nvSpPr>
          <p:cNvPr id="13" name="文本框 12"/>
          <p:cNvSpPr txBox="1"/>
          <p:nvPr userDrawn="1"/>
        </p:nvSpPr>
        <p:spPr>
          <a:xfrm>
            <a:off x="693267" y="2587373"/>
            <a:ext cx="9557187" cy="2674032"/>
          </a:xfrm>
          <a:prstGeom prst="rect">
            <a:avLst/>
          </a:prstGeom>
        </p:spPr>
        <p:txBody>
          <a:bodyPr wrap="square" rtlCol="0">
            <a:noAutofit/>
          </a:bodyPr>
          <a:p>
            <a:pPr>
              <a:lnSpc>
                <a:spcPct val="140000"/>
              </a:lnSpc>
            </a:pPr>
            <a:r>
              <a:rPr lang="zh-CN" altLang="en-US" sz="2000">
                <a:latin typeface="微软雅黑" panose="020B0503020204020204" charset="-122"/>
                <a:ea typeface="微软雅黑" panose="020B0503020204020204" charset="-122"/>
                <a:cs typeface="微软雅黑" panose="020B0503020204020204" charset="-122"/>
                <a:sym typeface="+mn-ea"/>
              </a:rPr>
              <a:t>假设单个字符识别正确率为</a:t>
            </a:r>
            <a:r>
              <a:rPr lang="en-US" altLang="zh-CN" sz="2000">
                <a:latin typeface="微软雅黑" panose="020B0503020204020204" charset="-122"/>
                <a:ea typeface="微软雅黑" panose="020B0503020204020204" charset="-122"/>
                <a:cs typeface="微软雅黑" panose="020B0503020204020204" charset="-122"/>
                <a:sym typeface="+mn-ea"/>
              </a:rPr>
              <a:t>50%</a:t>
            </a:r>
            <a:r>
              <a:rPr lang="zh-CN" altLang="en-US" sz="2000">
                <a:latin typeface="微软雅黑" panose="020B0503020204020204" charset="-122"/>
                <a:ea typeface="微软雅黑" panose="020B0503020204020204" charset="-122"/>
                <a:cs typeface="微软雅黑" panose="020B0503020204020204" charset="-122"/>
                <a:sym typeface="+mn-ea"/>
              </a:rPr>
              <a:t>，此时单张验证码识别正确的概率为：</a:t>
            </a: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zh-CN" altLang="en-US" sz="2000">
                <a:latin typeface="微软雅黑" panose="020B0503020204020204" charset="-122"/>
                <a:ea typeface="微软雅黑" panose="020B0503020204020204" charset="-122"/>
                <a:cs typeface="微软雅黑" panose="020B0503020204020204" charset="-122"/>
              </a:rPr>
              <a:t>在</a:t>
            </a:r>
            <a:r>
              <a:rPr lang="en-US" altLang="zh-CN" sz="2000">
                <a:latin typeface="微软雅黑" panose="020B0503020204020204" charset="-122"/>
                <a:ea typeface="微软雅黑" panose="020B0503020204020204" charset="-122"/>
                <a:cs typeface="微软雅黑" panose="020B0503020204020204" charset="-122"/>
              </a:rPr>
              <a:t>3</a:t>
            </a:r>
            <a:r>
              <a:rPr lang="zh-CN" altLang="en-US" sz="2000">
                <a:latin typeface="微软雅黑" panose="020B0503020204020204" charset="-122"/>
                <a:ea typeface="微软雅黑" panose="020B0503020204020204" charset="-122"/>
                <a:cs typeface="微软雅黑" panose="020B0503020204020204" charset="-122"/>
              </a:rPr>
              <a:t>次以内识别正确的概率为</a:t>
            </a:r>
            <a:r>
              <a:rPr lang="zh-CN" altLang="en-US" sz="2000"/>
              <a:t>：</a:t>
            </a:r>
            <a:endParaRPr lang="zh-CN" altLang="en-US" sz="2000"/>
          </a:p>
          <a:p>
            <a:pPr>
              <a:lnSpc>
                <a:spcPct val="140000"/>
              </a:lnSpc>
            </a:pPr>
            <a:r>
              <a:rPr lang="zh-CN" altLang="en-US" sz="2000">
                <a:latin typeface="微软雅黑" panose="020B0503020204020204" charset="-122"/>
                <a:ea typeface="微软雅黑" panose="020B0503020204020204" charset="-122"/>
                <a:cs typeface="微软雅黑" panose="020B0503020204020204" charset="-122"/>
                <a:sym typeface="+mn-ea"/>
              </a:rPr>
              <a:t>假设单个字符识别正确率为</a:t>
            </a:r>
            <a:r>
              <a:rPr lang="en-US" altLang="zh-CN" sz="2000">
                <a:latin typeface="微软雅黑" panose="020B0503020204020204" charset="-122"/>
                <a:ea typeface="微软雅黑" panose="020B0503020204020204" charset="-122"/>
                <a:cs typeface="微软雅黑" panose="020B0503020204020204" charset="-122"/>
                <a:sym typeface="+mn-ea"/>
              </a:rPr>
              <a:t>90%</a:t>
            </a:r>
            <a:r>
              <a:rPr lang="zh-CN" altLang="en-US" sz="2000">
                <a:latin typeface="微软雅黑" panose="020B0503020204020204" charset="-122"/>
                <a:ea typeface="微软雅黑" panose="020B0503020204020204" charset="-122"/>
                <a:cs typeface="微软雅黑" panose="020B0503020204020204" charset="-122"/>
                <a:sym typeface="+mn-ea"/>
              </a:rPr>
              <a:t>，此时单张验证码识别正确的概率为：</a:t>
            </a: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zh-CN" altLang="en-US" sz="2000">
                <a:latin typeface="微软雅黑" panose="020B0503020204020204" charset="-122"/>
                <a:ea typeface="微软雅黑" panose="020B0503020204020204" charset="-122"/>
                <a:cs typeface="微软雅黑" panose="020B0503020204020204" charset="-122"/>
                <a:sym typeface="+mn-ea"/>
              </a:rPr>
              <a:t>在</a:t>
            </a:r>
            <a:r>
              <a:rPr lang="en-US" altLang="zh-CN" sz="2000">
                <a:latin typeface="微软雅黑" panose="020B0503020204020204" charset="-122"/>
                <a:ea typeface="微软雅黑" panose="020B0503020204020204" charset="-122"/>
                <a:cs typeface="微软雅黑" panose="020B0503020204020204" charset="-122"/>
                <a:sym typeface="+mn-ea"/>
              </a:rPr>
              <a:t>3</a:t>
            </a:r>
            <a:r>
              <a:rPr lang="zh-CN" altLang="en-US" sz="2000">
                <a:latin typeface="微软雅黑" panose="020B0503020204020204" charset="-122"/>
                <a:ea typeface="微软雅黑" panose="020B0503020204020204" charset="-122"/>
                <a:cs typeface="微软雅黑" panose="020B0503020204020204" charset="-122"/>
                <a:sym typeface="+mn-ea"/>
              </a:rPr>
              <a:t>次以内识别正确的概率为：</a:t>
            </a: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zh-CN" altLang="en-US" sz="2000">
                <a:latin typeface="微软雅黑" panose="020B0503020204020204" charset="-122"/>
                <a:ea typeface="微软雅黑" panose="020B0503020204020204" charset="-122"/>
                <a:cs typeface="微软雅黑" panose="020B0503020204020204" charset="-122"/>
              </a:rPr>
              <a:t>对比可知，当单个字符识别率</a:t>
            </a:r>
            <a:r>
              <a:rPr lang="zh-CN" altLang="en-US" sz="2000" b="1">
                <a:latin typeface="微软雅黑" panose="020B0503020204020204" charset="-122"/>
                <a:ea typeface="微软雅黑" panose="020B0503020204020204" charset="-122"/>
                <a:cs typeface="微软雅黑" panose="020B0503020204020204" charset="-122"/>
              </a:rPr>
              <a:t>由</a:t>
            </a:r>
            <a:r>
              <a:rPr lang="en-US" altLang="zh-CN" sz="2000" b="1">
                <a:latin typeface="微软雅黑" panose="020B0503020204020204" charset="-122"/>
                <a:ea typeface="微软雅黑" panose="020B0503020204020204" charset="-122"/>
                <a:cs typeface="微软雅黑" panose="020B0503020204020204" charset="-122"/>
              </a:rPr>
              <a:t>50%</a:t>
            </a:r>
            <a:r>
              <a:rPr lang="zh-CN" altLang="en-US" sz="2000" b="1">
                <a:latin typeface="微软雅黑" panose="020B0503020204020204" charset="-122"/>
                <a:ea typeface="微软雅黑" panose="020B0503020204020204" charset="-122"/>
                <a:cs typeface="微软雅黑" panose="020B0503020204020204" charset="-122"/>
              </a:rPr>
              <a:t>提升至</a:t>
            </a:r>
            <a:r>
              <a:rPr lang="en-US" altLang="zh-CN" sz="2000" b="1">
                <a:latin typeface="微软雅黑" panose="020B0503020204020204" charset="-122"/>
                <a:ea typeface="微软雅黑" panose="020B0503020204020204" charset="-122"/>
                <a:cs typeface="微软雅黑" panose="020B0503020204020204" charset="-122"/>
              </a:rPr>
              <a:t>90%</a:t>
            </a:r>
            <a:r>
              <a:rPr lang="zh-CN" altLang="en-US" sz="2000">
                <a:latin typeface="微软雅黑" panose="020B0503020204020204" charset="-122"/>
                <a:ea typeface="微软雅黑" panose="020B0503020204020204" charset="-122"/>
                <a:cs typeface="微软雅黑" panose="020B0503020204020204" charset="-122"/>
              </a:rPr>
              <a:t>，单张验证码识别率可以</a:t>
            </a:r>
            <a:r>
              <a:rPr lang="zh-CN" altLang="en-US" sz="2000" b="1">
                <a:latin typeface="微软雅黑" panose="020B0503020204020204" charset="-122"/>
                <a:ea typeface="微软雅黑" panose="020B0503020204020204" charset="-122"/>
                <a:cs typeface="微软雅黑" panose="020B0503020204020204" charset="-122"/>
              </a:rPr>
              <a:t>提高至原来的</a:t>
            </a:r>
            <a:r>
              <a:rPr lang="en-US" altLang="zh-CN" sz="2000" b="1">
                <a:latin typeface="微软雅黑" panose="020B0503020204020204" charset="-122"/>
                <a:ea typeface="微软雅黑" panose="020B0503020204020204" charset="-122"/>
                <a:cs typeface="微软雅黑" panose="020B0503020204020204" charset="-122"/>
              </a:rPr>
              <a:t>10.5</a:t>
            </a:r>
            <a:r>
              <a:rPr lang="zh-CN" altLang="en-US" sz="2000" b="1">
                <a:latin typeface="微软雅黑" panose="020B0503020204020204" charset="-122"/>
                <a:ea typeface="微软雅黑" panose="020B0503020204020204" charset="-122"/>
                <a:cs typeface="微软雅黑" panose="020B0503020204020204" charset="-122"/>
              </a:rPr>
              <a:t>倍</a:t>
            </a:r>
            <a:r>
              <a:rPr lang="zh-CN" altLang="en-US" sz="2000">
                <a:latin typeface="微软雅黑" panose="020B0503020204020204" charset="-122"/>
                <a:ea typeface="微软雅黑" panose="020B0503020204020204" charset="-122"/>
                <a:cs typeface="微软雅黑" panose="020B0503020204020204" charset="-122"/>
              </a:rPr>
              <a:t>，</a:t>
            </a:r>
            <a:r>
              <a:rPr lang="en-US" altLang="zh-CN" sz="2000">
                <a:latin typeface="微软雅黑" panose="020B0503020204020204" charset="-122"/>
                <a:ea typeface="微软雅黑" panose="020B0503020204020204" charset="-122"/>
                <a:cs typeface="微软雅黑" panose="020B0503020204020204" charset="-122"/>
              </a:rPr>
              <a:t>3</a:t>
            </a:r>
            <a:r>
              <a:rPr lang="zh-CN" altLang="en-US" sz="2000">
                <a:latin typeface="微软雅黑" panose="020B0503020204020204" charset="-122"/>
                <a:ea typeface="微软雅黑" panose="020B0503020204020204" charset="-122"/>
                <a:cs typeface="微软雅黑" panose="020B0503020204020204" charset="-122"/>
              </a:rPr>
              <a:t>次以内识别正确的概率可以</a:t>
            </a:r>
            <a:r>
              <a:rPr lang="zh-CN" altLang="en-US" sz="2000" b="1">
                <a:latin typeface="微软雅黑" panose="020B0503020204020204" charset="-122"/>
                <a:ea typeface="微软雅黑" panose="020B0503020204020204" charset="-122"/>
                <a:cs typeface="微软雅黑" panose="020B0503020204020204" charset="-122"/>
              </a:rPr>
              <a:t>提高至原来的</a:t>
            </a:r>
            <a:r>
              <a:rPr lang="en-US" altLang="zh-CN" sz="2000" b="1">
                <a:latin typeface="微软雅黑" panose="020B0503020204020204" charset="-122"/>
                <a:ea typeface="微软雅黑" panose="020B0503020204020204" charset="-122"/>
                <a:cs typeface="微软雅黑" panose="020B0503020204020204" charset="-122"/>
              </a:rPr>
              <a:t>5.5</a:t>
            </a:r>
            <a:r>
              <a:rPr lang="zh-CN" altLang="en-US" sz="2000" b="1">
                <a:latin typeface="微软雅黑" panose="020B0503020204020204" charset="-122"/>
                <a:ea typeface="微软雅黑" panose="020B0503020204020204" charset="-122"/>
                <a:cs typeface="微软雅黑" panose="020B0503020204020204" charset="-122"/>
              </a:rPr>
              <a:t>倍</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14" name="E657119C-6982-421D-8BA7-E74DEB70A7DA-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54426" y="2741483"/>
            <a:ext cx="1559852" cy="247596"/>
          </a:xfrm>
          <a:prstGeom prst="rect">
            <a:avLst/>
          </a:prstGeom>
        </p:spPr>
      </p:pic>
      <p:pic>
        <p:nvPicPr>
          <p:cNvPr id="16" name="E657119C-6982-421D-8BA7-E74DEB70A7DA-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0567" y="3181603"/>
            <a:ext cx="5385203" cy="284735"/>
          </a:xfrm>
          <a:prstGeom prst="rect">
            <a:avLst/>
          </a:prstGeom>
        </p:spPr>
      </p:pic>
      <p:pic>
        <p:nvPicPr>
          <p:cNvPr id="17" name="E657119C-6982-421D-8BA7-E74DEB70A7DA-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4426" y="3577755"/>
            <a:ext cx="1547472" cy="247596"/>
          </a:xfrm>
          <a:prstGeom prst="rect">
            <a:avLst/>
          </a:prstGeom>
        </p:spPr>
      </p:pic>
      <p:pic>
        <p:nvPicPr>
          <p:cNvPr id="18" name="E657119C-6982-421D-8BA7-E74DEB70A7DA-4"/>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0567" y="4023427"/>
            <a:ext cx="5385203" cy="27235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upload_post_object_v2_281109965"/>
          <p:cNvPicPr>
            <a:picLocks noChangeAspect="1"/>
          </p:cNvPicPr>
          <p:nvPr/>
        </p:nvPicPr>
        <p:blipFill>
          <a:blip r:embed="rId1"/>
          <a:stretch>
            <a:fillRect/>
          </a:stretch>
        </p:blipFill>
        <p:spPr>
          <a:xfrm>
            <a:off x="792480" y="1341755"/>
            <a:ext cx="10455910" cy="4678680"/>
          </a:xfrm>
          <a:prstGeom prst="rect">
            <a:avLst/>
          </a:prstGeom>
        </p:spPr>
      </p:pic>
      <p:sp>
        <p:nvSpPr>
          <p:cNvPr id="5" name="标题 4"/>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验证码识别是攻防双方的对抗战场</a:t>
            </a:r>
            <a:endParaRPr lang="zh-CN" altLang="en-US" sz="3200" b="1">
              <a:latin typeface="微软雅黑" panose="020B0503020204020204" charset="-122"/>
              <a:ea typeface="微软雅黑" panose="020B0503020204020204" charset="-122"/>
              <a:cs typeface="微软雅黑" panose="020B0503020204020204" charset="-122"/>
            </a:endParaRPr>
          </a:p>
        </p:txBody>
      </p:sp>
      <p:pic>
        <p:nvPicPr>
          <p:cNvPr id="2" name="图片 1" descr="upload_post_object_v2_173473329"/>
          <p:cNvPicPr>
            <a:picLocks noChangeAspect="1"/>
          </p:cNvPicPr>
          <p:nvPr/>
        </p:nvPicPr>
        <p:blipFill>
          <a:blip r:embed="rId2"/>
          <a:stretch>
            <a:fillRect/>
          </a:stretch>
        </p:blipFill>
        <p:spPr>
          <a:xfrm>
            <a:off x="792384" y="5473824"/>
            <a:ext cx="10455823" cy="1010972"/>
          </a:xfrm>
          <a:prstGeom prst="rect">
            <a:avLst/>
          </a:prstGeom>
          <a:ln w="12700" cmpd="sng">
            <a:solidFill>
              <a:srgbClr val="000000">
                <a:alpha val="100000"/>
              </a:srgbClr>
            </a:solidFill>
            <a:prstDash val="solid"/>
            <a:miter lim="800000"/>
            <a:headEnd/>
            <a:tailEnd/>
          </a:ln>
        </p:spPr>
      </p:pic>
      <p:sp>
        <p:nvSpPr>
          <p:cNvPr id="4" name="文本框 3"/>
          <p:cNvSpPr txBox="1"/>
          <p:nvPr userDrawn="1"/>
        </p:nvSpPr>
        <p:spPr>
          <a:xfrm>
            <a:off x="880306" y="1421549"/>
            <a:ext cx="1575660" cy="555579"/>
          </a:xfrm>
          <a:prstGeom prst="rect">
            <a:avLst/>
          </a:prstGeom>
          <a:solidFill>
            <a:srgbClr val="FFFFFF">
              <a:alpha val="100000"/>
            </a:srgbClr>
          </a:solidFill>
        </p:spPr>
        <p:txBody>
          <a:bodyPr wrap="square" rtlCol="0" anchor="ctr">
            <a:noAutofit/>
          </a:bodyPr>
          <a:p>
            <a:pPr algn="ctr"/>
            <a:r>
              <a:rPr lang="zh-CN" altLang="en-US" sz="3600">
                <a:solidFill>
                  <a:srgbClr val="C00000"/>
                </a:solidFill>
                <a:latin typeface="微软雅黑" panose="020B0503020204020204" charset="-122"/>
                <a:ea typeface="微软雅黑" panose="020B0503020204020204" charset="-122"/>
                <a:cs typeface="微软雅黑" panose="020B0503020204020204" charset="-122"/>
              </a:rPr>
              <a:t>攻 方</a:t>
            </a:r>
            <a:endParaRPr lang="zh-CN" altLang="en-US" sz="360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userDrawn="1"/>
        </p:nvSpPr>
        <p:spPr>
          <a:xfrm>
            <a:off x="9645224" y="4808950"/>
            <a:ext cx="1493689" cy="555579"/>
          </a:xfrm>
          <a:prstGeom prst="rect">
            <a:avLst/>
          </a:prstGeom>
          <a:solidFill>
            <a:srgbClr val="FFFFFF">
              <a:alpha val="100000"/>
            </a:srgbClr>
          </a:solidFill>
        </p:spPr>
        <p:txBody>
          <a:bodyPr wrap="square" rtlCol="0" anchor="ctr">
            <a:noAutofit/>
          </a:bodyPr>
          <a:p>
            <a:pPr algn="ctr"/>
            <a:r>
              <a:rPr lang="zh-CN" altLang="en-US" sz="3600">
                <a:solidFill>
                  <a:srgbClr val="002060"/>
                </a:solidFill>
                <a:latin typeface="微软雅黑" panose="020B0503020204020204" charset="-122"/>
                <a:ea typeface="微软雅黑" panose="020B0503020204020204" charset="-122"/>
                <a:cs typeface="微软雅黑" panose="020B0503020204020204" charset="-122"/>
              </a:rPr>
              <a:t>守 方</a:t>
            </a:r>
            <a:endParaRPr lang="zh-CN" altLang="en-US" sz="3600">
              <a:solidFill>
                <a:srgbClr val="002060"/>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userDrawn="1"/>
        </p:nvSpPr>
        <p:spPr>
          <a:xfrm>
            <a:off x="1265993" y="2459122"/>
            <a:ext cx="2659495" cy="1939974"/>
          </a:xfrm>
          <a:prstGeom prst="rect">
            <a:avLst/>
          </a:prstGeom>
        </p:spPr>
        <p:txBody>
          <a:bodyPr wrap="square" rtlCol="0">
            <a:noAutofit/>
          </a:bodyPr>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防御原理分析</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验证算法设计</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验证码识别</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验证过程绕过</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算法漏洞利用</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userDrawn="1"/>
        </p:nvSpPr>
        <p:spPr>
          <a:xfrm>
            <a:off x="7823652" y="2349828"/>
            <a:ext cx="2850760" cy="1958190"/>
          </a:xfrm>
          <a:prstGeom prst="rect">
            <a:avLst/>
          </a:prstGeom>
        </p:spPr>
        <p:txBody>
          <a:bodyPr wrap="square" rtlCol="0">
            <a:noAutofit/>
          </a:bodyPr>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攻击意图预测</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攻击原理分析</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验证码机制设计</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验证码干扰算法</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a:p>
            <a:pPr marL="342900" indent="-342900" algn="l">
              <a:buChar char="•"/>
            </a:pPr>
            <a:r>
              <a:rPr lang="zh-CN" altLang="en-US" sz="2400">
                <a:solidFill>
                  <a:srgbClr val="FFFFFF"/>
                </a:solidFill>
                <a:latin typeface="微软雅黑" panose="020B0503020204020204" charset="-122"/>
                <a:ea typeface="微软雅黑" panose="020B0503020204020204" charset="-122"/>
                <a:cs typeface="微软雅黑" panose="020B0503020204020204" charset="-122"/>
              </a:rPr>
              <a:t>安全防护机制</a:t>
            </a:r>
            <a:endParaRPr lang="zh-CN" altLang="en-US" sz="24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userDrawn="1"/>
        </p:nvSpPr>
        <p:spPr>
          <a:xfrm>
            <a:off x="3360800" y="5819923"/>
            <a:ext cx="5109509" cy="519148"/>
          </a:xfrm>
          <a:prstGeom prst="rect">
            <a:avLst/>
          </a:prstGeom>
          <a:solidFill>
            <a:srgbClr val="F2F2F2">
              <a:alpha val="86000"/>
            </a:srgbClr>
          </a:solidFill>
          <a:ln w="12700" cmpd="sng">
            <a:solidFill>
              <a:srgbClr val="000000">
                <a:alpha val="100000"/>
              </a:srgbClr>
            </a:solidFill>
            <a:prstDash val="solid"/>
            <a:miter lim="800000"/>
          </a:ln>
        </p:spPr>
        <p:txBody>
          <a:bodyPr wrap="square" rtlCol="0" anchor="ctr">
            <a:noAutofit/>
          </a:bodyPr>
          <a:p>
            <a:pPr algn="ctr"/>
            <a:r>
              <a:rPr lang="zh-CN" altLang="en-US" sz="3200">
                <a:solidFill>
                  <a:srgbClr val="002060"/>
                </a:solidFill>
                <a:latin typeface="微软雅黑" panose="020B0503020204020204" charset="-122"/>
                <a:ea typeface="微软雅黑" panose="020B0503020204020204" charset="-122"/>
                <a:cs typeface="微软雅黑" panose="020B0503020204020204" charset="-122"/>
              </a:rPr>
              <a:t>攻防态势随时间此消彼长</a:t>
            </a:r>
            <a:endParaRPr lang="zh-CN" altLang="en-US" sz="3200">
              <a:solidFill>
                <a:srgbClr val="002060"/>
              </a:solidFill>
              <a:latin typeface="微软雅黑" panose="020B0503020204020204" charset="-122"/>
              <a:ea typeface="微软雅黑" panose="020B0503020204020204" charset="-122"/>
              <a:cs typeface="微软雅黑" panose="020B0503020204020204" charset="-122"/>
            </a:endParaRPr>
          </a:p>
        </p:txBody>
      </p:sp>
      <p:pic>
        <p:nvPicPr>
          <p:cNvPr id="15" name="图片 14" descr="upload_post_object_v2_915681285"/>
          <p:cNvPicPr>
            <a:picLocks noChangeAspect="1"/>
          </p:cNvPicPr>
          <p:nvPr/>
        </p:nvPicPr>
        <p:blipFill>
          <a:blip r:embed="rId3"/>
          <a:stretch>
            <a:fillRect/>
          </a:stretch>
        </p:blipFill>
        <p:spPr>
          <a:xfrm>
            <a:off x="4708764" y="2950947"/>
            <a:ext cx="2604848" cy="1284208"/>
          </a:xfrm>
          <a:prstGeom prst="rect">
            <a:avLst/>
          </a:prstGeom>
          <a:ln w="12700" cmpd="sng">
            <a:solidFill>
              <a:srgbClr val="000000">
                <a:alpha val="100000"/>
              </a:srgbClr>
            </a:solidFill>
            <a:prstDash val="solid"/>
            <a:miter lim="800000"/>
            <a:headEnd/>
            <a:tailEnd/>
          </a:ln>
        </p:spPr>
      </p:pic>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验证码攻防双方对抗趋势</a:t>
            </a:r>
            <a:endParaRPr lang="zh-CN" altLang="en-US" sz="3200" b="1">
              <a:latin typeface="微软雅黑" panose="020B0503020204020204" charset="-122"/>
              <a:ea typeface="微软雅黑" panose="020B0503020204020204" charset="-122"/>
              <a:cs typeface="微软雅黑" panose="020B0503020204020204" charset="-122"/>
            </a:endParaRPr>
          </a:p>
        </p:txBody>
      </p:sp>
      <p:pic>
        <p:nvPicPr>
          <p:cNvPr id="3" name="图片 2" descr="upload_post_object_v2_248585043"/>
          <p:cNvPicPr>
            <a:picLocks noChangeAspect="1"/>
          </p:cNvPicPr>
          <p:nvPr/>
        </p:nvPicPr>
        <p:blipFill>
          <a:blip r:embed="rId1"/>
          <a:stretch>
            <a:fillRect/>
          </a:stretch>
        </p:blipFill>
        <p:spPr>
          <a:xfrm>
            <a:off x="371393" y="1337016"/>
            <a:ext cx="11438913" cy="5038569"/>
          </a:xfrm>
          <a:prstGeom prst="rect">
            <a:avLst/>
          </a:prstGeom>
          <a:ln w="12700" cmpd="sng">
            <a:noFill/>
            <a:prstDash val="solid"/>
            <a:miter lim="800000"/>
            <a:headEnd/>
            <a:tailEnd/>
          </a:ln>
        </p:spPr>
      </p:pic>
      <p:cxnSp>
        <p:nvCxnSpPr>
          <p:cNvPr id="2" name="直接连接符 1"/>
          <p:cNvCxnSpPr/>
          <p:nvPr userDrawn="1"/>
        </p:nvCxnSpPr>
        <p:spPr>
          <a:xfrm>
            <a:off x="2763325" y="3132079"/>
            <a:ext cx="947217" cy="182157"/>
          </a:xfrm>
          <a:prstGeom prst="line">
            <a:avLst/>
          </a:prstGeom>
          <a:ln w="19050" cap="flat" cmpd="sng" algn="ctr">
            <a:solidFill>
              <a:srgbClr val="979797">
                <a:alpha val="100000"/>
              </a:srgb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userDrawn="1"/>
        </p:nvCxnSpPr>
        <p:spPr>
          <a:xfrm>
            <a:off x="3706899" y="3315261"/>
            <a:ext cx="409853" cy="1384395"/>
          </a:xfrm>
          <a:prstGeom prst="line">
            <a:avLst/>
          </a:prstGeom>
          <a:ln w="19050" cap="flat" cmpd="sng" algn="ctr">
            <a:solidFill>
              <a:srgbClr val="979797">
                <a:alpha val="100000"/>
              </a:srgb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nvCxnSpPr>
        <p:spPr>
          <a:xfrm>
            <a:off x="5263833" y="2741466"/>
            <a:ext cx="409853" cy="1384395"/>
          </a:xfrm>
          <a:prstGeom prst="line">
            <a:avLst/>
          </a:prstGeom>
          <a:ln w="19050" cap="flat" cmpd="sng" algn="ctr">
            <a:solidFill>
              <a:srgbClr val="979797">
                <a:alpha val="100000"/>
              </a:srgbClr>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7" name="图片 6" descr="upload_post_object_v2_756795712"/>
          <p:cNvPicPr>
            <a:picLocks noChangeAspect="1"/>
          </p:cNvPicPr>
          <p:nvPr/>
        </p:nvPicPr>
        <p:blipFill>
          <a:blip r:embed="rId2"/>
          <a:stretch>
            <a:fillRect/>
          </a:stretch>
        </p:blipFill>
        <p:spPr>
          <a:xfrm>
            <a:off x="382530" y="2176779"/>
            <a:ext cx="11157129" cy="288719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6350" y="1414780"/>
            <a:ext cx="12197715" cy="54432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p:cNvPicPr>
            <a:picLocks noChangeAspect="1"/>
          </p:cNvPicPr>
          <p:nvPr/>
        </p:nvPicPr>
        <p:blipFill>
          <a:blip r:embed="rId1"/>
          <a:stretch>
            <a:fillRect/>
          </a:stretch>
        </p:blipFill>
        <p:spPr>
          <a:xfrm>
            <a:off x="-19050" y="1414780"/>
            <a:ext cx="12210415" cy="2259965"/>
          </a:xfrm>
          <a:prstGeom prst="rect">
            <a:avLst/>
          </a:prstGeom>
        </p:spPr>
      </p:pic>
      <p:sp>
        <p:nvSpPr>
          <p:cNvPr id="2" name="标题 1"/>
          <p:cNvSpPr>
            <a:spLocks noGrp="1"/>
          </p:cNvSpPr>
          <p:nvPr>
            <p:ph type="title"/>
          </p:nvPr>
        </p:nvSpPr>
        <p:spPr/>
        <p:txBody>
          <a:bodyPr/>
          <a:p>
            <a:r>
              <a:rPr lang="zh-CN" altLang="en-US"/>
              <a:t>而</a:t>
            </a:r>
            <a:r>
              <a:rPr lang="en-US" altLang="zh-CN"/>
              <a:t>·</a:t>
            </a:r>
            <a:endParaRPr lang="en-US" altLang="zh-CN"/>
          </a:p>
        </p:txBody>
      </p:sp>
      <p:sp>
        <p:nvSpPr>
          <p:cNvPr id="4" name="矩形 3"/>
          <p:cNvSpPr/>
          <p:nvPr/>
        </p:nvSpPr>
        <p:spPr>
          <a:xfrm>
            <a:off x="0" y="635"/>
            <a:ext cx="12197715" cy="1414145"/>
          </a:xfrm>
          <a:prstGeom prst="rect">
            <a:avLst/>
          </a:prstGeom>
          <a:gradFill>
            <a:gsLst>
              <a:gs pos="100000">
                <a:schemeClr val="accent1">
                  <a:lumMod val="5000"/>
                  <a:lumOff val="95000"/>
                </a:schemeClr>
              </a:gs>
              <a:gs pos="0">
                <a:schemeClr val="accent1">
                  <a:lumMod val="45000"/>
                  <a:lumOff val="55000"/>
                </a:schemeClr>
              </a:gs>
              <a:gs pos="100000">
                <a:schemeClr val="accent1">
                  <a:lumMod val="30000"/>
                  <a:lumOff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5715" y="3299460"/>
            <a:ext cx="12197715" cy="3318510"/>
          </a:xfrm>
          <a:prstGeom prst="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238760" y="1414780"/>
            <a:ext cx="900430" cy="494030"/>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248410" y="1414780"/>
            <a:ext cx="900430" cy="412115"/>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2258060" y="1414780"/>
            <a:ext cx="900430" cy="647065"/>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3267710" y="1414780"/>
            <a:ext cx="900430" cy="494030"/>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4277360" y="1414780"/>
            <a:ext cx="900430" cy="701675"/>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5287010" y="1414780"/>
            <a:ext cx="900430" cy="647065"/>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6296660" y="1414780"/>
            <a:ext cx="900430" cy="326390"/>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7306310" y="1414780"/>
            <a:ext cx="900430" cy="222250"/>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8315960" y="1414780"/>
            <a:ext cx="900430" cy="327025"/>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9325610" y="1414780"/>
            <a:ext cx="900430" cy="326390"/>
          </a:xfrm>
          <a:prstGeom prst="rect">
            <a:avLst/>
          </a:prstGeom>
          <a:solidFill>
            <a:schemeClr val="bg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769600" y="1414780"/>
            <a:ext cx="807720" cy="38296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238760" y="300990"/>
            <a:ext cx="8147685" cy="650240"/>
          </a:xfrm>
          <a:prstGeom prst="rect">
            <a:avLst/>
          </a:prstGeom>
          <a:noFill/>
        </p:spPr>
        <p:txBody>
          <a:bodyPr wrap="square" rtlCol="0">
            <a:noAutofit/>
          </a:bodyPr>
          <a:p>
            <a:r>
              <a:rPr lang="zh-CN" altLang="en-US" sz="3600"/>
              <a:t>打井：</a:t>
            </a:r>
            <a:r>
              <a:rPr lang="en-US" altLang="zh-CN" sz="3600"/>
              <a:t> </a:t>
            </a:r>
            <a:r>
              <a:rPr lang="zh-CN" altLang="en-US" sz="3600"/>
              <a:t>不在于数量，而在于深度</a:t>
            </a:r>
            <a:endParaRPr lang="zh-CN" altLang="en-US" sz="3600"/>
          </a:p>
        </p:txBody>
      </p:sp>
      <p:pic>
        <p:nvPicPr>
          <p:cNvPr id="23" name="图片 22"/>
          <p:cNvPicPr>
            <a:picLocks noChangeAspect="1"/>
          </p:cNvPicPr>
          <p:nvPr/>
        </p:nvPicPr>
        <p:blipFill>
          <a:blip r:embed="rId2"/>
          <a:stretch>
            <a:fillRect/>
          </a:stretch>
        </p:blipFill>
        <p:spPr>
          <a:xfrm>
            <a:off x="10226040" y="427355"/>
            <a:ext cx="1965960" cy="1209675"/>
          </a:xfrm>
          <a:prstGeom prst="rect">
            <a:avLst/>
          </a:prstGeom>
        </p:spPr>
      </p:pic>
      <p:graphicFrame>
        <p:nvGraphicFramePr>
          <p:cNvPr id="25" name="对象 24"/>
          <p:cNvGraphicFramePr/>
          <p:nvPr/>
        </p:nvGraphicFramePr>
        <p:xfrm>
          <a:off x="10757535" y="1415415"/>
          <a:ext cx="819785" cy="3915410"/>
        </p:xfrm>
        <a:graphic>
          <a:graphicData uri="http://schemas.openxmlformats.org/presentationml/2006/ole">
            <mc:AlternateContent xmlns:mc="http://schemas.openxmlformats.org/markup-compatibility/2006">
              <mc:Choice xmlns:v="urn:schemas-microsoft-com:vml" Requires="v">
                <p:oleObj spid="_x0000_s26" name="" r:id="rId3" imgW="819150" imgH="3800475" progId="Paint.Picture">
                  <p:embed/>
                </p:oleObj>
              </mc:Choice>
              <mc:Fallback>
                <p:oleObj name="" r:id="rId3" imgW="819150" imgH="3800475" progId="Paint.Picture">
                  <p:embed/>
                  <p:pic>
                    <p:nvPicPr>
                      <p:cNvPr id="0" name="图片 25"/>
                      <p:cNvPicPr/>
                      <p:nvPr/>
                    </p:nvPicPr>
                    <p:blipFill>
                      <a:blip r:embed="rId4"/>
                      <a:stretch>
                        <a:fillRect/>
                      </a:stretch>
                    </p:blipFill>
                    <p:spPr>
                      <a:xfrm>
                        <a:off x="10757535" y="1415415"/>
                        <a:ext cx="819785" cy="3915410"/>
                      </a:xfrm>
                      <a:prstGeom prst="rect">
                        <a:avLst/>
                      </a:prstGeom>
                    </p:spPr>
                  </p:pic>
                </p:oleObj>
              </mc:Fallback>
            </mc:AlternateContent>
          </a:graphicData>
        </a:graphic>
      </p:graphicFrame>
    </p:spTree>
    <p:custDataLst>
      <p:tags r:id="rId5"/>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识别过程</a:t>
            </a:r>
            <a:r>
              <a:rPr lang="en-US" altLang="zh-CN"/>
              <a:t>GIF</a:t>
            </a:r>
            <a:r>
              <a:rPr lang="zh-CN" altLang="en-US"/>
              <a:t>演示动画</a:t>
            </a:r>
            <a:endParaRPr lang="zh-CN" altLang="en-US"/>
          </a:p>
        </p:txBody>
      </p:sp>
      <p:sp>
        <p:nvSpPr>
          <p:cNvPr id="3" name="内容占位符 2"/>
          <p:cNvSpPr>
            <a:spLocks noGrp="1"/>
          </p:cNvSpPr>
          <p:nvPr>
            <p:ph idx="1"/>
          </p:nvPr>
        </p:nvSpPr>
        <p:spPr/>
        <p:txBody>
          <a:bodyPr/>
          <a:p>
            <a:endParaRPr lang="zh-CN" altLang="en-US"/>
          </a:p>
        </p:txBody>
      </p:sp>
      <p:pic>
        <p:nvPicPr>
          <p:cNvPr id="100" name="图片 99"/>
          <p:cNvPicPr/>
          <p:nvPr/>
        </p:nvPicPr>
        <p:blipFill>
          <a:blip r:embed="rId1"/>
          <a:stretch>
            <a:fillRect/>
          </a:stretch>
        </p:blipFill>
        <p:spPr>
          <a:xfrm>
            <a:off x="1714500" y="1671320"/>
            <a:ext cx="8927465" cy="4660900"/>
          </a:xfrm>
          <a:prstGeom prst="rect">
            <a:avLst/>
          </a:prstGeom>
          <a:noFill/>
          <a:ln w="9525">
            <a:noFill/>
          </a:ln>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upload_post_object_v2_898594458"/>
          <p:cNvPicPr>
            <a:picLocks noChangeAspect="1"/>
          </p:cNvPicPr>
          <p:nvPr/>
        </p:nvPicPr>
        <p:blipFill>
          <a:blip r:embed="rId1"/>
          <a:stretch>
            <a:fillRect/>
          </a:stretch>
        </p:blipFill>
        <p:spPr>
          <a:xfrm>
            <a:off x="414020" y="1699895"/>
            <a:ext cx="3497580" cy="1352550"/>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6" name="图片 5" descr="upload_post_object_v2_849577363"/>
          <p:cNvPicPr>
            <a:picLocks noChangeAspect="1"/>
          </p:cNvPicPr>
          <p:nvPr/>
        </p:nvPicPr>
        <p:blipFill>
          <a:blip r:embed="rId2"/>
          <a:stretch>
            <a:fillRect/>
          </a:stretch>
        </p:blipFill>
        <p:spPr>
          <a:xfrm>
            <a:off x="414020" y="3289935"/>
            <a:ext cx="3497580" cy="1352550"/>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7" name="图片 6" descr="upload_post_object_v2_702935098"/>
          <p:cNvPicPr>
            <a:picLocks noChangeAspect="1"/>
          </p:cNvPicPr>
          <p:nvPr/>
        </p:nvPicPr>
        <p:blipFill>
          <a:blip r:embed="rId3"/>
          <a:stretch>
            <a:fillRect/>
          </a:stretch>
        </p:blipFill>
        <p:spPr>
          <a:xfrm>
            <a:off x="414020" y="4939030"/>
            <a:ext cx="3497580" cy="1352550"/>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8" name="图片 7" descr="upload_post_object_v2_017133530"/>
          <p:cNvPicPr>
            <a:picLocks noChangeAspect="1"/>
          </p:cNvPicPr>
          <p:nvPr/>
        </p:nvPicPr>
        <p:blipFill>
          <a:blip r:embed="rId4"/>
          <a:stretch>
            <a:fillRect/>
          </a:stretch>
        </p:blipFill>
        <p:spPr>
          <a:xfrm>
            <a:off x="4419600" y="1652270"/>
            <a:ext cx="3497580" cy="1352550"/>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9" name="图片 8" descr="upload_post_object_v2_162833326"/>
          <p:cNvPicPr>
            <a:picLocks noChangeAspect="1"/>
          </p:cNvPicPr>
          <p:nvPr/>
        </p:nvPicPr>
        <p:blipFill>
          <a:blip r:embed="rId5"/>
          <a:stretch>
            <a:fillRect/>
          </a:stretch>
        </p:blipFill>
        <p:spPr>
          <a:xfrm>
            <a:off x="8425180" y="1673225"/>
            <a:ext cx="3497580" cy="1352550"/>
          </a:xfrm>
          <a:prstGeom prst="rect">
            <a:avLst/>
          </a:prstGeom>
          <a:effectLst>
            <a:outerShdw blurRad="50800" dist="38100" dir="2700000" algn="tl" rotWithShape="0">
              <a:prstClr val="black">
                <a:alpha val="40000"/>
              </a:prstClr>
            </a:outerShdw>
          </a:effectLst>
        </p:spPr>
      </p:pic>
      <p:pic>
        <p:nvPicPr>
          <p:cNvPr id="10" name="图片 9" descr="upload_post_object_v2_424296961"/>
          <p:cNvPicPr>
            <a:picLocks noChangeAspect="1"/>
          </p:cNvPicPr>
          <p:nvPr/>
        </p:nvPicPr>
        <p:blipFill>
          <a:blip r:embed="rId6"/>
          <a:stretch>
            <a:fillRect/>
          </a:stretch>
        </p:blipFill>
        <p:spPr>
          <a:xfrm>
            <a:off x="8425180" y="3289935"/>
            <a:ext cx="3497580" cy="1352550"/>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1" name="图片 10" descr="upload_post_object_v2_780357831"/>
          <p:cNvPicPr>
            <a:picLocks noChangeAspect="1"/>
          </p:cNvPicPr>
          <p:nvPr/>
        </p:nvPicPr>
        <p:blipFill>
          <a:blip r:embed="rId7"/>
          <a:stretch>
            <a:fillRect/>
          </a:stretch>
        </p:blipFill>
        <p:spPr>
          <a:xfrm>
            <a:off x="8425180" y="4939030"/>
            <a:ext cx="3497580" cy="1352550"/>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2" name="图片 11" descr="upload_post_object_v2_763959531"/>
          <p:cNvPicPr>
            <a:picLocks noChangeAspect="1"/>
          </p:cNvPicPr>
          <p:nvPr/>
        </p:nvPicPr>
        <p:blipFill>
          <a:blip r:embed="rId8"/>
          <a:stretch>
            <a:fillRect/>
          </a:stretch>
        </p:blipFill>
        <p:spPr>
          <a:xfrm>
            <a:off x="4419600" y="3289935"/>
            <a:ext cx="3497580" cy="1352550"/>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13" name="图片 12" descr="upload_post_object_v2_985550410"/>
          <p:cNvPicPr>
            <a:picLocks noChangeAspect="1"/>
          </p:cNvPicPr>
          <p:nvPr/>
        </p:nvPicPr>
        <p:blipFill>
          <a:blip r:embed="rId9"/>
          <a:stretch>
            <a:fillRect/>
          </a:stretch>
        </p:blipFill>
        <p:spPr>
          <a:xfrm>
            <a:off x="4419600" y="4939030"/>
            <a:ext cx="3497580" cy="1352550"/>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15" name="矩形 14"/>
          <p:cNvSpPr/>
          <p:nvPr userDrawn="1"/>
        </p:nvSpPr>
        <p:spPr>
          <a:xfrm>
            <a:off x="1106777" y="1252258"/>
            <a:ext cx="1943625" cy="371393"/>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zh-CN" altLang="en-US" b="1">
                <a:solidFill>
                  <a:srgbClr val="000000"/>
                </a:solidFill>
                <a:latin typeface="微软雅黑" panose="020B0503020204020204" charset="-122"/>
                <a:ea typeface="微软雅黑" panose="020B0503020204020204" charset="-122"/>
                <a:cs typeface="微软雅黑" panose="020B0503020204020204" charset="-122"/>
              </a:rPr>
              <a:t>识图式验证码</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7" name="矩形 16"/>
          <p:cNvSpPr/>
          <p:nvPr userDrawn="1"/>
        </p:nvSpPr>
        <p:spPr>
          <a:xfrm>
            <a:off x="5112220" y="1252258"/>
            <a:ext cx="1943625" cy="371393"/>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zh-CN" altLang="en-US" b="1">
                <a:solidFill>
                  <a:srgbClr val="000000"/>
                </a:solidFill>
                <a:latin typeface="微软雅黑" panose="020B0503020204020204" charset="-122"/>
                <a:ea typeface="微软雅黑" panose="020B0503020204020204" charset="-122"/>
                <a:cs typeface="微软雅黑" panose="020B0503020204020204" charset="-122"/>
              </a:rPr>
              <a:t>点击式验证码</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0" name="矩形 19"/>
          <p:cNvSpPr/>
          <p:nvPr userDrawn="1"/>
        </p:nvSpPr>
        <p:spPr>
          <a:xfrm>
            <a:off x="9117954" y="1252258"/>
            <a:ext cx="1943625" cy="371393"/>
          </a:xfrm>
          <a:prstGeom prst="rect">
            <a:avLst/>
          </a:prstGeom>
          <a:no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zh-CN" altLang="en-US" b="1">
                <a:solidFill>
                  <a:srgbClr val="000000"/>
                </a:solidFill>
                <a:latin typeface="微软雅黑" panose="020B0503020204020204" charset="-122"/>
                <a:ea typeface="微软雅黑" panose="020B0503020204020204" charset="-122"/>
                <a:cs typeface="微软雅黑" panose="020B0503020204020204" charset="-122"/>
              </a:rPr>
              <a:t>其他类型</a:t>
            </a:r>
            <a:endParaRPr lang="zh-CN" altLang="en-US"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3" name="标题 22"/>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验证码主要分类</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4" name="矩形 3"/>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3" name="灯片编号占位符 2"/>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4" name="页脚占位符 13"/>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userDrawn="1"/>
        </p:nvSpPr>
        <p:spPr>
          <a:xfrm>
            <a:off x="3397705" y="4188276"/>
            <a:ext cx="1712278" cy="510040"/>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2" name="图片 1" descr="upload_post_object_v2_022423264"/>
          <p:cNvPicPr>
            <a:picLocks noChangeAspect="1"/>
          </p:cNvPicPr>
          <p:nvPr/>
        </p:nvPicPr>
        <p:blipFill>
          <a:blip r:embed="rId1"/>
          <a:stretch>
            <a:fillRect/>
          </a:stretch>
        </p:blipFill>
        <p:spPr>
          <a:xfrm>
            <a:off x="1366652" y="3987903"/>
            <a:ext cx="1457258" cy="874355"/>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21" name="文本框 20"/>
          <p:cNvSpPr txBox="1"/>
          <p:nvPr userDrawn="1"/>
        </p:nvSpPr>
        <p:spPr>
          <a:xfrm>
            <a:off x="3780235" y="3022470"/>
            <a:ext cx="819707" cy="2750574"/>
          </a:xfrm>
          <a:prstGeom prst="rect">
            <a:avLst/>
          </a:prstGeom>
          <a:solidFill>
            <a:srgbClr val="FFF2CC">
              <a:alpha val="100000"/>
            </a:srgbClr>
          </a:solidFill>
          <a:ln w="12700" cmpd="sng">
            <a:solidFill>
              <a:srgbClr val="000000">
                <a:alpha val="100000"/>
              </a:srgbClr>
            </a:solidFill>
            <a:prstDash val="solid"/>
            <a:miter lim="800000"/>
          </a:ln>
          <a:effectLst>
            <a:outerShdw blurRad="50800" dist="38100" dir="2700000" algn="tl" rotWithShape="0">
              <a:prstClr val="black">
                <a:alpha val="40000"/>
              </a:prstClr>
            </a:outerShdw>
          </a:effectLst>
        </p:spPr>
        <p:txBody>
          <a:bodyPr wrap="square" rtlCol="0" anchor="ctr">
            <a:noAutofit/>
          </a:bodyPr>
          <a:p>
            <a:pPr algn="ctr"/>
            <a:r>
              <a:rPr lang="zh-CN" altLang="en-US" sz="2400" b="1">
                <a:latin typeface="微软雅黑" panose="020B0503020204020204" charset="-122"/>
                <a:ea typeface="微软雅黑" panose="020B0503020204020204" charset="-122"/>
                <a:cs typeface="微软雅黑" panose="020B0503020204020204" charset="-122"/>
              </a:rPr>
              <a:t>拆分</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31" name="文本框 30"/>
          <p:cNvSpPr txBox="1"/>
          <p:nvPr userDrawn="1"/>
        </p:nvSpPr>
        <p:spPr>
          <a:xfrm>
            <a:off x="8786538" y="4494135"/>
            <a:ext cx="356475" cy="527582"/>
          </a:xfrm>
          <a:prstGeom prst="rect">
            <a:avLst/>
          </a:prstGeom>
          <a:effectLst>
            <a:outerShdw blurRad="50800" dist="38100" dir="2700000" algn="tl" rotWithShape="0">
              <a:prstClr val="black">
                <a:alpha val="40000"/>
              </a:prstClr>
            </a:outerShdw>
          </a:effectLst>
        </p:spPr>
        <p:txBody>
          <a:bodyPr wrap="square" rtlCol="0">
            <a:noAutofit/>
          </a:bodyPr>
          <a:p>
            <a:pPr algn="ctr"/>
            <a:r>
              <a:rPr lang="en-US" altLang="zh-CN" sz="3200" b="1">
                <a:latin typeface="微软雅黑" panose="020B0503020204020204" charset="-122"/>
                <a:ea typeface="微软雅黑" panose="020B0503020204020204" charset="-122"/>
                <a:cs typeface="微软雅黑" panose="020B0503020204020204" charset="-122"/>
              </a:rPr>
              <a:t>6</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userDrawn="1"/>
        </p:nvSpPr>
        <p:spPr>
          <a:xfrm>
            <a:off x="8786538" y="5153465"/>
            <a:ext cx="356475" cy="527582"/>
          </a:xfrm>
          <a:prstGeom prst="rect">
            <a:avLst/>
          </a:prstGeom>
          <a:effectLst>
            <a:outerShdw blurRad="50800" dist="38100" dir="2700000" algn="tl" rotWithShape="0">
              <a:prstClr val="black">
                <a:alpha val="40000"/>
              </a:prstClr>
            </a:outerShdw>
          </a:effectLst>
        </p:spPr>
        <p:txBody>
          <a:bodyPr wrap="square" rtlCol="0">
            <a:noAutofit/>
          </a:bodyPr>
          <a:p>
            <a:pPr algn="ctr"/>
            <a:r>
              <a:rPr lang="en-US" altLang="zh-CN" sz="3200" b="1">
                <a:latin typeface="微软雅黑" panose="020B0503020204020204" charset="-122"/>
                <a:ea typeface="微软雅黑" panose="020B0503020204020204" charset="-122"/>
                <a:cs typeface="微软雅黑" panose="020B0503020204020204" charset="-122"/>
              </a:rPr>
              <a:t>d</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39" name="文本框 38"/>
          <p:cNvSpPr txBox="1"/>
          <p:nvPr userDrawn="1"/>
        </p:nvSpPr>
        <p:spPr>
          <a:xfrm>
            <a:off x="9991322" y="4326234"/>
            <a:ext cx="1347963" cy="519148"/>
          </a:xfrm>
          <a:prstGeom prst="rect">
            <a:avLst/>
          </a:prstGeom>
          <a:effectLst>
            <a:outerShdw blurRad="50800" dist="38100" dir="2700000" algn="tl" rotWithShape="0">
              <a:prstClr val="black">
                <a:alpha val="40000"/>
              </a:prstClr>
            </a:outerShdw>
          </a:effectLst>
        </p:spPr>
        <p:txBody>
          <a:bodyPr wrap="square" rtlCol="0">
            <a:noAutofit/>
          </a:bodyPr>
          <a:p>
            <a:pPr algn="ctr"/>
            <a:r>
              <a:rPr lang="en-US" altLang="zh-CN" sz="3200" b="1">
                <a:latin typeface="微软雅黑" panose="020B0503020204020204" charset="-122"/>
                <a:ea typeface="微软雅黑" panose="020B0503020204020204" charset="-122"/>
                <a:cs typeface="微软雅黑" panose="020B0503020204020204" charset="-122"/>
              </a:rPr>
              <a:t>0c6d</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45" name="文本框 44"/>
          <p:cNvSpPr txBox="1"/>
          <p:nvPr/>
        </p:nvSpPr>
        <p:spPr>
          <a:xfrm>
            <a:off x="546472" y="1174914"/>
            <a:ext cx="10965863" cy="1930866"/>
          </a:xfrm>
          <a:prstGeom prst="rect">
            <a:avLst/>
          </a:prstGeom>
          <a:noFill/>
        </p:spPr>
        <p:txBody>
          <a:bodyPr wrap="square" rtlCol="0" anchor="t">
            <a:noAutofit/>
          </a:bodyPr>
          <a:p>
            <a:pPr marL="342900" indent="-342900" algn="l">
              <a:lnSpc>
                <a:spcPct val="150000"/>
              </a:lnSpc>
              <a:buChar char="•"/>
            </a:pP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定义</a:t>
            </a:r>
            <a:br>
              <a:rPr lang="zh-CN" altLang="en-US" sz="2000" b="1">
                <a:solidFill>
                  <a:schemeClr val="tx1"/>
                </a:solidFill>
                <a:latin typeface="微软雅黑" panose="020B0503020204020204" charset="-122"/>
                <a:ea typeface="微软雅黑" panose="020B0503020204020204" charset="-122"/>
                <a:cs typeface="微软雅黑" panose="020B0503020204020204" charset="-122"/>
              </a:rPr>
            </a:br>
            <a:r>
              <a:rPr sz="2000">
                <a:solidFill>
                  <a:schemeClr val="tx1"/>
                </a:solidFill>
                <a:latin typeface="微软雅黑" panose="020B0503020204020204" charset="-122"/>
                <a:ea typeface="微软雅黑" panose="020B0503020204020204" charset="-122"/>
                <a:cs typeface="微软雅黑" panose="020B0503020204020204" charset="-122"/>
              </a:rPr>
              <a:t>验证码识别</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是指通过预先设计的程序机制，模拟人的识别能力，通过验证码测试的机制。</a:t>
            </a:r>
            <a:br>
              <a:rPr lang="zh-CN" altLang="en-US" sz="2000">
                <a:solidFill>
                  <a:schemeClr val="tx1"/>
                </a:solidFill>
                <a:latin typeface="微软雅黑" panose="020B0503020204020204" charset="-122"/>
                <a:ea typeface="微软雅黑" panose="020B0503020204020204" charset="-122"/>
                <a:cs typeface="微软雅黑" panose="020B0503020204020204" charset="-122"/>
              </a:rPr>
            </a:br>
            <a:r>
              <a:rPr lang="zh-CN" altLang="en-US" sz="2000">
                <a:solidFill>
                  <a:schemeClr val="tx1"/>
                </a:solidFill>
                <a:latin typeface="微软雅黑" panose="020B0503020204020204" charset="-122"/>
                <a:ea typeface="微软雅黑" panose="020B0503020204020204" charset="-122"/>
                <a:cs typeface="微软雅黑" panose="020B0503020204020204" charset="-122"/>
              </a:rPr>
              <a:t>验证码识别</a:t>
            </a:r>
            <a:r>
              <a:rPr sz="2000">
                <a:solidFill>
                  <a:schemeClr val="tx1"/>
                </a:solidFill>
                <a:latin typeface="微软雅黑" panose="020B0503020204020204" charset="-122"/>
                <a:ea typeface="微软雅黑" panose="020B0503020204020204" charset="-122"/>
                <a:cs typeface="微软雅黑" panose="020B0503020204020204" charset="-122"/>
              </a:rPr>
              <a:t>融合多</a:t>
            </a:r>
            <a:r>
              <a:rPr lang="zh-CN" sz="2000">
                <a:solidFill>
                  <a:schemeClr val="tx1"/>
                </a:solidFill>
                <a:latin typeface="微软雅黑" panose="020B0503020204020204" charset="-122"/>
                <a:ea typeface="微软雅黑" panose="020B0503020204020204" charset="-122"/>
                <a:cs typeface="微软雅黑" panose="020B0503020204020204" charset="-122"/>
              </a:rPr>
              <a:t>技术</a:t>
            </a:r>
            <a:r>
              <a:rPr sz="2000">
                <a:solidFill>
                  <a:schemeClr val="tx1"/>
                </a:solidFill>
                <a:latin typeface="微软雅黑" panose="020B0503020204020204" charset="-122"/>
                <a:ea typeface="微软雅黑" panose="020B0503020204020204" charset="-122"/>
                <a:cs typeface="微软雅黑" panose="020B0503020204020204" charset="-122"/>
              </a:rPr>
              <a:t>领域，包括了图像处理、</a:t>
            </a:r>
            <a:r>
              <a:rPr lang="zh-CN" sz="2000">
                <a:solidFill>
                  <a:schemeClr val="tx1"/>
                </a:solidFill>
                <a:latin typeface="微软雅黑" panose="020B0503020204020204" charset="-122"/>
                <a:ea typeface="微软雅黑" panose="020B0503020204020204" charset="-122"/>
                <a:cs typeface="微软雅黑" panose="020B0503020204020204" charset="-122"/>
              </a:rPr>
              <a:t>模式识别、</a:t>
            </a:r>
            <a:r>
              <a:rPr sz="2000">
                <a:solidFill>
                  <a:schemeClr val="tx1"/>
                </a:solidFill>
                <a:latin typeface="微软雅黑" panose="020B0503020204020204" charset="-122"/>
                <a:ea typeface="微软雅黑" panose="020B0503020204020204" charset="-122"/>
                <a:cs typeface="微软雅黑" panose="020B0503020204020204" charset="-122"/>
              </a:rPr>
              <a:t>机器学习、深度学习等。</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a:lnSpc>
                <a:spcPct val="150000"/>
              </a:lnSpc>
              <a:buChar char="•"/>
            </a:pPr>
            <a:r>
              <a:rPr lang="zh-CN" sz="2000" b="1">
                <a:solidFill>
                  <a:schemeClr val="tx1"/>
                </a:solidFill>
                <a:latin typeface="微软雅黑" panose="020B0503020204020204" charset="-122"/>
                <a:ea typeface="微软雅黑" panose="020B0503020204020204" charset="-122"/>
                <a:cs typeface="微软雅黑" panose="020B0503020204020204" charset="-122"/>
              </a:rPr>
              <a:t>基本</a:t>
            </a:r>
            <a:r>
              <a:rPr sz="2000" b="1">
                <a:solidFill>
                  <a:schemeClr val="tx1"/>
                </a:solidFill>
                <a:latin typeface="微软雅黑" panose="020B0503020204020204" charset="-122"/>
                <a:ea typeface="微软雅黑" panose="020B0503020204020204" charset="-122"/>
                <a:cs typeface="微软雅黑" panose="020B0503020204020204" charset="-122"/>
              </a:rPr>
              <a:t>原理</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46" name="图片 45" descr="upload_post_object_v2_883562439"/>
          <p:cNvPicPr>
            <a:picLocks noChangeAspect="1"/>
          </p:cNvPicPr>
          <p:nvPr/>
        </p:nvPicPr>
        <p:blipFill>
          <a:blip r:embed="rId2"/>
          <a:stretch>
            <a:fillRect/>
          </a:stretch>
        </p:blipFill>
        <p:spPr>
          <a:xfrm>
            <a:off x="5574483" y="3004255"/>
            <a:ext cx="640695" cy="593236"/>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47" name="图片 46" descr="upload_post_object_v2_618726478"/>
          <p:cNvPicPr>
            <a:picLocks noChangeAspect="1"/>
          </p:cNvPicPr>
          <p:nvPr/>
        </p:nvPicPr>
        <p:blipFill>
          <a:blip r:embed="rId3"/>
          <a:stretch>
            <a:fillRect/>
          </a:stretch>
        </p:blipFill>
        <p:spPr>
          <a:xfrm>
            <a:off x="5556267" y="3751099"/>
            <a:ext cx="652560" cy="593236"/>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48" name="图片 47" descr="upload_post_object_v2_886914736"/>
          <p:cNvPicPr>
            <a:picLocks noChangeAspect="1"/>
          </p:cNvPicPr>
          <p:nvPr/>
        </p:nvPicPr>
        <p:blipFill>
          <a:blip r:embed="rId4"/>
          <a:stretch>
            <a:fillRect/>
          </a:stretch>
        </p:blipFill>
        <p:spPr>
          <a:xfrm>
            <a:off x="5565375" y="4470620"/>
            <a:ext cx="628830" cy="593236"/>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pic>
        <p:nvPicPr>
          <p:cNvPr id="49" name="图片 48" descr="upload_post_object_v2_670560335"/>
          <p:cNvPicPr>
            <a:picLocks noChangeAspect="1"/>
          </p:cNvPicPr>
          <p:nvPr/>
        </p:nvPicPr>
        <p:blipFill>
          <a:blip r:embed="rId5"/>
          <a:stretch>
            <a:fillRect/>
          </a:stretch>
        </p:blipFill>
        <p:spPr>
          <a:xfrm>
            <a:off x="5583591" y="5171925"/>
            <a:ext cx="601119" cy="582903"/>
          </a:xfrm>
          <a:prstGeom prst="rect">
            <a:avLst/>
          </a:prstGeom>
          <a:ln w="12700" cmpd="sng">
            <a:solidFill>
              <a:srgbClr val="000000">
                <a:alpha val="100000"/>
              </a:srgbClr>
            </a:solidFill>
            <a:prstDash val="solid"/>
            <a:miter lim="800000"/>
            <a:headEnd/>
            <a:tailEnd/>
          </a:ln>
          <a:effectLst>
            <a:outerShdw blurRad="50800" dist="38100" dir="2700000" algn="tl" rotWithShape="0">
              <a:prstClr val="black">
                <a:alpha val="40000"/>
              </a:prstClr>
            </a:outerShdw>
          </a:effectLst>
        </p:spPr>
      </p:pic>
      <p:sp>
        <p:nvSpPr>
          <p:cNvPr id="58" name="标题 1"/>
          <p:cNvSpPr>
            <a:spLocks noGrp="1"/>
          </p:cNvSpPr>
          <p:nvPr/>
        </p:nvSpPr>
        <p:spPr>
          <a:xfrm>
            <a:off x="705647" y="359014"/>
            <a:ext cx="10510430" cy="817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latin typeface="微软雅黑" panose="020B0503020204020204" charset="-122"/>
                <a:ea typeface="微软雅黑" panose="020B0503020204020204" charset="-122"/>
                <a:cs typeface="微软雅黑" panose="020B0503020204020204" charset="-122"/>
              </a:rPr>
              <a:t>验证码识别</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59" name="右箭头 58"/>
          <p:cNvSpPr/>
          <p:nvPr userDrawn="1"/>
        </p:nvSpPr>
        <p:spPr>
          <a:xfrm>
            <a:off x="6977094" y="3104441"/>
            <a:ext cx="1420826" cy="455393"/>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60" name="文本框 59"/>
          <p:cNvSpPr txBox="1"/>
          <p:nvPr userDrawn="1"/>
        </p:nvSpPr>
        <p:spPr>
          <a:xfrm>
            <a:off x="8786538" y="3710716"/>
            <a:ext cx="356475" cy="527582"/>
          </a:xfrm>
          <a:prstGeom prst="rect">
            <a:avLst/>
          </a:prstGeom>
          <a:effectLst>
            <a:outerShdw blurRad="50800" dist="38100" dir="2700000" algn="tl" rotWithShape="0">
              <a:prstClr val="black">
                <a:alpha val="40000"/>
              </a:prstClr>
            </a:outerShdw>
          </a:effectLst>
        </p:spPr>
        <p:txBody>
          <a:bodyPr wrap="square" rtlCol="0">
            <a:noAutofit/>
          </a:bodyPr>
          <a:p>
            <a:pPr algn="ctr"/>
            <a:r>
              <a:rPr lang="en-US" altLang="zh-CN" sz="3200" b="1">
                <a:latin typeface="微软雅黑" panose="020B0503020204020204" charset="-122"/>
                <a:ea typeface="微软雅黑" panose="020B0503020204020204" charset="-122"/>
                <a:cs typeface="微软雅黑" panose="020B0503020204020204" charset="-122"/>
              </a:rPr>
              <a:t>c</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61" name="文本框 60"/>
          <p:cNvSpPr txBox="1"/>
          <p:nvPr userDrawn="1"/>
        </p:nvSpPr>
        <p:spPr>
          <a:xfrm>
            <a:off x="8786538" y="3035512"/>
            <a:ext cx="356475" cy="527582"/>
          </a:xfrm>
          <a:prstGeom prst="rect">
            <a:avLst/>
          </a:prstGeom>
          <a:effectLst>
            <a:outerShdw blurRad="50800" dist="38100" dir="2700000" algn="tl" rotWithShape="0">
              <a:prstClr val="black">
                <a:alpha val="40000"/>
              </a:prstClr>
            </a:outerShdw>
          </a:effectLst>
        </p:spPr>
        <p:txBody>
          <a:bodyPr wrap="square" rtlCol="0">
            <a:noAutofit/>
          </a:bodyPr>
          <a:p>
            <a:pPr algn="ctr"/>
            <a:r>
              <a:rPr lang="en-US" altLang="zh-CN" sz="3200" b="1">
                <a:latin typeface="微软雅黑" panose="020B0503020204020204" charset="-122"/>
                <a:ea typeface="微软雅黑" panose="020B0503020204020204" charset="-122"/>
                <a:cs typeface="微软雅黑" panose="020B0503020204020204" charset="-122"/>
              </a:rPr>
              <a:t>0</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65" name="右箭头 64"/>
          <p:cNvSpPr/>
          <p:nvPr userDrawn="1"/>
        </p:nvSpPr>
        <p:spPr>
          <a:xfrm>
            <a:off x="6986202" y="3814854"/>
            <a:ext cx="1420826" cy="455393"/>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66" name="右箭头 65"/>
          <p:cNvSpPr/>
          <p:nvPr userDrawn="1"/>
        </p:nvSpPr>
        <p:spPr>
          <a:xfrm>
            <a:off x="6986202" y="4552591"/>
            <a:ext cx="1420826" cy="455393"/>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67" name="右箭头 66"/>
          <p:cNvSpPr/>
          <p:nvPr userDrawn="1"/>
        </p:nvSpPr>
        <p:spPr>
          <a:xfrm>
            <a:off x="6986202" y="5217465"/>
            <a:ext cx="1420826" cy="455393"/>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userDrawn="1"/>
        </p:nvSpPr>
        <p:spPr>
          <a:xfrm>
            <a:off x="7195682" y="3049794"/>
            <a:ext cx="810600" cy="2741466"/>
          </a:xfrm>
          <a:prstGeom prst="rect">
            <a:avLst/>
          </a:prstGeom>
          <a:solidFill>
            <a:srgbClr val="FFF2CC">
              <a:alpha val="100000"/>
            </a:srgbClr>
          </a:solidFill>
          <a:ln w="12700" cmpd="sng">
            <a:solidFill>
              <a:srgbClr val="000000">
                <a:alpha val="100000"/>
              </a:srgbClr>
            </a:solidFill>
            <a:prstDash val="solid"/>
            <a:miter lim="800000"/>
          </a:ln>
          <a:effectLst>
            <a:outerShdw blurRad="50800" dist="38100" dir="2700000" algn="tl" rotWithShape="0">
              <a:prstClr val="black">
                <a:alpha val="40000"/>
              </a:prstClr>
            </a:outerShdw>
          </a:effectLst>
        </p:spPr>
        <p:txBody>
          <a:bodyPr wrap="square" rtlCol="0" anchor="ctr">
            <a:noAutofit/>
          </a:bodyPr>
          <a:p>
            <a:pPr algn="ctr"/>
            <a:r>
              <a:rPr lang="zh-CN" altLang="en-US" sz="2400" b="1">
                <a:latin typeface="微软雅黑" panose="020B0503020204020204" charset="-122"/>
                <a:ea typeface="微软雅黑" panose="020B0503020204020204" charset="-122"/>
                <a:cs typeface="微软雅黑" panose="020B0503020204020204" charset="-122"/>
                <a:sym typeface="+mn-ea"/>
              </a:rPr>
              <a:t>识别</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5" name="右箭头 4"/>
          <p:cNvSpPr/>
          <p:nvPr userDrawn="1"/>
        </p:nvSpPr>
        <p:spPr>
          <a:xfrm>
            <a:off x="9381569" y="4279355"/>
            <a:ext cx="546472" cy="273236"/>
          </a:xfrm>
          <a:prstGeom prst="rightArrow">
            <a:avLst/>
          </a:prstGeom>
          <a:solidFill>
            <a:srgbClr val="FFF2CC">
              <a:alpha val="100000"/>
            </a:srgbClr>
          </a:solidFill>
          <a:ln w="12700" cap="flat" cmpd="sng" algn="ctr">
            <a:solidFill>
              <a:srgbClr val="000000">
                <a:alpha val="100000"/>
              </a:srgbClr>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日期占位符 5"/>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upload_post_object_v2_447629719"/>
          <p:cNvPicPr>
            <a:picLocks noChangeAspect="1"/>
          </p:cNvPicPr>
          <p:nvPr/>
        </p:nvPicPr>
        <p:blipFill>
          <a:blip r:embed="rId1"/>
          <a:stretch>
            <a:fillRect/>
          </a:stretch>
        </p:blipFill>
        <p:spPr>
          <a:xfrm>
            <a:off x="457835" y="1120775"/>
            <a:ext cx="10993120" cy="5349875"/>
          </a:xfrm>
          <a:prstGeom prst="rect">
            <a:avLst/>
          </a:prstGeom>
        </p:spPr>
      </p:pic>
      <p:sp>
        <p:nvSpPr>
          <p:cNvPr id="6" name="任意多边形 5"/>
          <p:cNvSpPr/>
          <p:nvPr/>
        </p:nvSpPr>
        <p:spPr>
          <a:xfrm>
            <a:off x="824230" y="2691765"/>
            <a:ext cx="10273665" cy="1964690"/>
          </a:xfrm>
          <a:custGeom>
            <a:avLst/>
            <a:gdLst>
              <a:gd name="connisteX0" fmla="*/ 0 w 10273665"/>
              <a:gd name="connsiteY0" fmla="*/ 6350 h 1964690"/>
              <a:gd name="connisteX1" fmla="*/ 1207135 w 10273665"/>
              <a:gd name="connsiteY1" fmla="*/ 0 h 1964690"/>
              <a:gd name="connisteX2" fmla="*/ 1213485 w 10273665"/>
              <a:gd name="connsiteY2" fmla="*/ 1964690 h 1964690"/>
              <a:gd name="connisteX3" fmla="*/ 1703070 w 10273665"/>
              <a:gd name="connsiteY3" fmla="*/ 254635 h 1964690"/>
              <a:gd name="connisteX4" fmla="*/ 3467100 w 10273665"/>
              <a:gd name="connsiteY4" fmla="*/ 1146810 h 1964690"/>
              <a:gd name="connisteX5" fmla="*/ 3996690 w 10273665"/>
              <a:gd name="connsiteY5" fmla="*/ 368935 h 1964690"/>
              <a:gd name="connisteX6" fmla="*/ 4499610 w 10273665"/>
              <a:gd name="connsiteY6" fmla="*/ 1461770 h 1964690"/>
              <a:gd name="connisteX7" fmla="*/ 5351780 w 10273665"/>
              <a:gd name="connsiteY7" fmla="*/ 214630 h 1964690"/>
              <a:gd name="connisteX8" fmla="*/ 6847205 w 10273665"/>
              <a:gd name="connsiteY8" fmla="*/ 1045845 h 1964690"/>
              <a:gd name="connisteX9" fmla="*/ 8174990 w 10273665"/>
              <a:gd name="connsiteY9" fmla="*/ 214630 h 1964690"/>
              <a:gd name="connisteX10" fmla="*/ 8865870 w 10273665"/>
              <a:gd name="connsiteY10" fmla="*/ 905510 h 1964690"/>
              <a:gd name="connisteX11" fmla="*/ 10273665 w 10273665"/>
              <a:gd name="connsiteY11" fmla="*/ 1535430 h 19646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10273665" h="1964690">
                <a:moveTo>
                  <a:pt x="0" y="6350"/>
                </a:moveTo>
                <a:lnTo>
                  <a:pt x="1207135" y="0"/>
                </a:lnTo>
                <a:lnTo>
                  <a:pt x="1213485" y="1964690"/>
                </a:lnTo>
                <a:lnTo>
                  <a:pt x="1703070" y="254635"/>
                </a:lnTo>
                <a:lnTo>
                  <a:pt x="3467100" y="1146810"/>
                </a:lnTo>
                <a:lnTo>
                  <a:pt x="3996690" y="368935"/>
                </a:lnTo>
                <a:lnTo>
                  <a:pt x="4499610" y="1461770"/>
                </a:lnTo>
                <a:lnTo>
                  <a:pt x="5351780" y="214630"/>
                </a:lnTo>
                <a:lnTo>
                  <a:pt x="6847205" y="1045845"/>
                </a:lnTo>
                <a:lnTo>
                  <a:pt x="8174990" y="214630"/>
                </a:lnTo>
                <a:lnTo>
                  <a:pt x="8865870" y="905510"/>
                </a:lnTo>
                <a:lnTo>
                  <a:pt x="10273665" y="1535430"/>
                </a:lnTo>
              </a:path>
            </a:pathLst>
          </a:custGeom>
          <a:noFill/>
          <a:ln w="508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userDrawn="1"/>
        </p:nvSpPr>
        <p:spPr>
          <a:xfrm>
            <a:off x="290195" y="5146040"/>
            <a:ext cx="2014220" cy="1161415"/>
          </a:xfrm>
          <a:prstGeom prst="rect">
            <a:avLst/>
          </a:prstGeom>
          <a:gradFill>
            <a:gsLst>
              <a:gs pos="0">
                <a:srgbClr val="012D86"/>
              </a:gs>
              <a:gs pos="100000">
                <a:srgbClr val="0E2557"/>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r>
              <a:rPr lang="en-US" altLang="zh-CN" sz="1200" b="1">
                <a:solidFill>
                  <a:schemeClr val="bg1"/>
                </a:solidFill>
              </a:rPr>
              <a:t>2002</a:t>
            </a:r>
            <a:r>
              <a:rPr lang="en-US" altLang="zh-CN" sz="1200">
                <a:solidFill>
                  <a:schemeClr val="bg1"/>
                </a:solidFill>
              </a:rPr>
              <a:t> Luis von ahn</a:t>
            </a:r>
            <a:r>
              <a:rPr lang="zh-CN" altLang="en-US" sz="1200">
                <a:solidFill>
                  <a:schemeClr val="bg1"/>
                </a:solidFill>
              </a:rPr>
              <a:t>等人首次提出“验证码”这一概念，并与雅虎网站合作开发了</a:t>
            </a:r>
            <a:r>
              <a:rPr lang="en-US" altLang="zh-CN" sz="1200">
                <a:solidFill>
                  <a:schemeClr val="bg1"/>
                </a:solidFill>
              </a:rPr>
              <a:t>EZ</a:t>
            </a:r>
            <a:r>
              <a:rPr lang="zh-CN" altLang="en-US" sz="1200">
                <a:solidFill>
                  <a:schemeClr val="bg1"/>
                </a:solidFill>
              </a:rPr>
              <a:t>-</a:t>
            </a:r>
            <a:r>
              <a:rPr lang="en-US" altLang="zh-CN" sz="1200">
                <a:solidFill>
                  <a:schemeClr val="bg1"/>
                </a:solidFill>
              </a:rPr>
              <a:t>Gimpy</a:t>
            </a:r>
            <a:r>
              <a:rPr lang="zh-CN" altLang="en-US" sz="1200">
                <a:solidFill>
                  <a:schemeClr val="bg1"/>
                </a:solidFill>
              </a:rPr>
              <a:t>字符验证码，用于雅虎邮箱注册界面。</a:t>
            </a:r>
            <a:endParaRPr lang="zh-CN" altLang="en-US" sz="1200">
              <a:solidFill>
                <a:schemeClr val="bg1"/>
              </a:solidFill>
            </a:endParaRPr>
          </a:p>
        </p:txBody>
      </p:sp>
      <p:sp>
        <p:nvSpPr>
          <p:cNvPr id="34" name="文本框 33"/>
          <p:cNvSpPr txBox="1"/>
          <p:nvPr userDrawn="1"/>
        </p:nvSpPr>
        <p:spPr>
          <a:xfrm>
            <a:off x="2508250" y="5137785"/>
            <a:ext cx="1777365" cy="1161415"/>
          </a:xfrm>
          <a:prstGeom prst="rect">
            <a:avLst/>
          </a:prstGeom>
          <a:gradFill>
            <a:gsLst>
              <a:gs pos="0">
                <a:srgbClr val="012D86"/>
              </a:gs>
              <a:gs pos="100000">
                <a:srgbClr val="0E2557"/>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pPr algn="just"/>
            <a:r>
              <a:rPr lang="en-US" altLang="zh-CN" sz="1200" b="1">
                <a:solidFill>
                  <a:schemeClr val="bg1"/>
                </a:solidFill>
              </a:rPr>
              <a:t>2007</a:t>
            </a:r>
            <a:r>
              <a:rPr lang="en-US" altLang="zh-CN" sz="1200">
                <a:solidFill>
                  <a:schemeClr val="bg1"/>
                </a:solidFill>
              </a:rPr>
              <a:t> Elson</a:t>
            </a:r>
            <a:r>
              <a:rPr lang="zh-CN" altLang="en-US" sz="1200">
                <a:solidFill>
                  <a:schemeClr val="bg1"/>
                </a:solidFill>
              </a:rPr>
              <a:t>等人提出了</a:t>
            </a:r>
            <a:r>
              <a:rPr lang="en-US" altLang="zh-CN" sz="1200">
                <a:solidFill>
                  <a:schemeClr val="bg1"/>
                </a:solidFill>
              </a:rPr>
              <a:t>Asirra</a:t>
            </a:r>
            <a:r>
              <a:rPr lang="zh-CN" altLang="en-US" sz="1200">
                <a:solidFill>
                  <a:schemeClr val="bg1"/>
                </a:solidFill>
              </a:rPr>
              <a:t>验证码方案，使用猫与狗的照片作为验证码，图片类验证码被首次提出。</a:t>
            </a:r>
            <a:endParaRPr lang="zh-CN" altLang="en-US" sz="1200">
              <a:solidFill>
                <a:schemeClr val="bg1"/>
              </a:solidFill>
            </a:endParaRPr>
          </a:p>
        </p:txBody>
      </p:sp>
      <p:sp>
        <p:nvSpPr>
          <p:cNvPr id="35" name="文本框 34"/>
          <p:cNvSpPr txBox="1"/>
          <p:nvPr userDrawn="1"/>
        </p:nvSpPr>
        <p:spPr>
          <a:xfrm>
            <a:off x="4489450" y="5151755"/>
            <a:ext cx="1983740" cy="1161415"/>
          </a:xfrm>
          <a:prstGeom prst="rect">
            <a:avLst/>
          </a:prstGeom>
          <a:gradFill>
            <a:gsLst>
              <a:gs pos="0">
                <a:srgbClr val="012D86"/>
              </a:gs>
              <a:gs pos="100000">
                <a:srgbClr val="0E2557"/>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pPr algn="just"/>
            <a:r>
              <a:rPr lang="en-US" altLang="zh-CN" sz="1200" b="1">
                <a:solidFill>
                  <a:schemeClr val="bg1"/>
                </a:solidFill>
              </a:rPr>
              <a:t>2009</a:t>
            </a:r>
            <a:r>
              <a:rPr lang="en-US" altLang="zh-CN" sz="1200">
                <a:solidFill>
                  <a:schemeClr val="bg1"/>
                </a:solidFill>
              </a:rPr>
              <a:t> </a:t>
            </a:r>
            <a:r>
              <a:rPr lang="zh-CN" altLang="en-US" sz="1200">
                <a:solidFill>
                  <a:schemeClr val="bg1"/>
                </a:solidFill>
              </a:rPr>
              <a:t>为了抵御攻击，</a:t>
            </a:r>
            <a:r>
              <a:rPr lang="en-US" altLang="zh-CN" sz="1200">
                <a:solidFill>
                  <a:schemeClr val="bg1"/>
                </a:solidFill>
              </a:rPr>
              <a:t>Google</a:t>
            </a:r>
            <a:r>
              <a:rPr lang="zh-CN" altLang="en-US" sz="1200">
                <a:solidFill>
                  <a:schemeClr val="bg1"/>
                </a:solidFill>
              </a:rPr>
              <a:t>对</a:t>
            </a:r>
            <a:r>
              <a:rPr lang="en-US" altLang="zh-CN" sz="1200">
                <a:solidFill>
                  <a:schemeClr val="bg1"/>
                </a:solidFill>
              </a:rPr>
              <a:t>Luis von ahn</a:t>
            </a:r>
            <a:r>
              <a:rPr lang="zh-CN" altLang="en-US" sz="1200">
                <a:solidFill>
                  <a:schemeClr val="bg1"/>
                </a:solidFill>
              </a:rPr>
              <a:t>等人提出的</a:t>
            </a:r>
            <a:r>
              <a:rPr lang="en-US" altLang="zh-CN" sz="1200">
                <a:solidFill>
                  <a:schemeClr val="bg1"/>
                </a:solidFill>
              </a:rPr>
              <a:t>reCAPTCHA</a:t>
            </a:r>
            <a:r>
              <a:rPr lang="zh-CN" altLang="en-US" sz="1200">
                <a:solidFill>
                  <a:schemeClr val="bg1"/>
                </a:solidFill>
              </a:rPr>
              <a:t>方案进行了改进，增加了字符扭曲、旋转的程度。</a:t>
            </a:r>
            <a:endParaRPr lang="zh-CN" altLang="en-US" sz="1200">
              <a:solidFill>
                <a:schemeClr val="bg1"/>
              </a:solidFill>
            </a:endParaRPr>
          </a:p>
        </p:txBody>
      </p:sp>
      <p:sp>
        <p:nvSpPr>
          <p:cNvPr id="36" name="文本框 35"/>
          <p:cNvSpPr txBox="1"/>
          <p:nvPr userDrawn="1"/>
        </p:nvSpPr>
        <p:spPr>
          <a:xfrm>
            <a:off x="6677025" y="5156835"/>
            <a:ext cx="1527175" cy="1161415"/>
          </a:xfrm>
          <a:prstGeom prst="rect">
            <a:avLst/>
          </a:prstGeom>
          <a:gradFill>
            <a:gsLst>
              <a:gs pos="0">
                <a:srgbClr val="012D86"/>
              </a:gs>
              <a:gs pos="100000">
                <a:srgbClr val="0E2557"/>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pPr algn="just"/>
            <a:r>
              <a:rPr lang="en-US" altLang="zh-CN" sz="1200" b="1">
                <a:solidFill>
                  <a:schemeClr val="bg1"/>
                </a:solidFill>
              </a:rPr>
              <a:t>2014</a:t>
            </a:r>
            <a:r>
              <a:rPr lang="en-US" altLang="zh-CN" sz="1200">
                <a:solidFill>
                  <a:schemeClr val="bg1"/>
                </a:solidFill>
              </a:rPr>
              <a:t> Google </a:t>
            </a:r>
            <a:r>
              <a:rPr lang="zh-CN" altLang="en-US" sz="1200">
                <a:solidFill>
                  <a:schemeClr val="bg1"/>
                </a:solidFill>
              </a:rPr>
              <a:t>推出了新的验证码系统—</a:t>
            </a:r>
            <a:r>
              <a:rPr lang="en-US" altLang="zh-CN" sz="1200">
                <a:solidFill>
                  <a:schemeClr val="bg1"/>
                </a:solidFill>
              </a:rPr>
              <a:t>NoCAPTCHA reCAPTCHA</a:t>
            </a:r>
            <a:r>
              <a:rPr lang="zh-CN" altLang="en-US" sz="1200">
                <a:solidFill>
                  <a:schemeClr val="bg1"/>
                </a:solidFill>
              </a:rPr>
              <a:t>，并得到了广泛地应用。</a:t>
            </a:r>
            <a:endParaRPr lang="zh-CN" altLang="en-US" sz="1200">
              <a:solidFill>
                <a:schemeClr val="bg1"/>
              </a:solidFill>
            </a:endParaRPr>
          </a:p>
        </p:txBody>
      </p:sp>
      <p:sp>
        <p:nvSpPr>
          <p:cNvPr id="37" name="文本框 36"/>
          <p:cNvSpPr txBox="1"/>
          <p:nvPr userDrawn="1"/>
        </p:nvSpPr>
        <p:spPr>
          <a:xfrm>
            <a:off x="8408035" y="5151755"/>
            <a:ext cx="1669415" cy="1161415"/>
          </a:xfrm>
          <a:prstGeom prst="rect">
            <a:avLst/>
          </a:prstGeom>
          <a:gradFill>
            <a:gsLst>
              <a:gs pos="0">
                <a:srgbClr val="012D86"/>
              </a:gs>
              <a:gs pos="100000">
                <a:srgbClr val="0E2557"/>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pPr algn="just"/>
            <a:r>
              <a:rPr lang="en-US" altLang="zh-CN" sz="1200" b="1">
                <a:solidFill>
                  <a:schemeClr val="bg1"/>
                </a:solidFill>
              </a:rPr>
              <a:t>2018</a:t>
            </a:r>
            <a:r>
              <a:rPr lang="en-US" altLang="zh-CN" sz="1200">
                <a:solidFill>
                  <a:schemeClr val="bg1"/>
                </a:solidFill>
              </a:rPr>
              <a:t> Google</a:t>
            </a:r>
            <a:r>
              <a:rPr lang="zh-CN" altLang="en-US" sz="1200">
                <a:solidFill>
                  <a:schemeClr val="bg1"/>
                </a:solidFill>
              </a:rPr>
              <a:t>提出</a:t>
            </a:r>
            <a:r>
              <a:rPr lang="en-US" altLang="zh-CN" sz="1200">
                <a:solidFill>
                  <a:schemeClr val="bg1"/>
                </a:solidFill>
              </a:rPr>
              <a:t>reCAPTCHAv.3</a:t>
            </a:r>
            <a:r>
              <a:rPr lang="zh-CN" altLang="en-US" sz="1200">
                <a:solidFill>
                  <a:schemeClr val="bg1"/>
                </a:solidFill>
              </a:rPr>
              <a:t>，该验证码方案通过实时监测和分析网页活动，自动判断并检测被攻击的风险。</a:t>
            </a:r>
            <a:endParaRPr lang="zh-CN" altLang="en-US" sz="1200">
              <a:solidFill>
                <a:schemeClr val="bg1"/>
              </a:solidFill>
            </a:endParaRPr>
          </a:p>
        </p:txBody>
      </p:sp>
      <p:sp>
        <p:nvSpPr>
          <p:cNvPr id="38" name="文本框 37"/>
          <p:cNvSpPr txBox="1"/>
          <p:nvPr userDrawn="1"/>
        </p:nvSpPr>
        <p:spPr>
          <a:xfrm>
            <a:off x="10241915" y="5150485"/>
            <a:ext cx="1795780" cy="1161415"/>
          </a:xfrm>
          <a:prstGeom prst="rect">
            <a:avLst/>
          </a:prstGeom>
          <a:gradFill>
            <a:gsLst>
              <a:gs pos="0">
                <a:srgbClr val="012D86"/>
              </a:gs>
              <a:gs pos="100000">
                <a:srgbClr val="0E2557"/>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pPr algn="just"/>
            <a:r>
              <a:rPr lang="en-US" altLang="zh-CN" sz="1200" b="1">
                <a:solidFill>
                  <a:schemeClr val="bg1"/>
                </a:solidFill>
              </a:rPr>
              <a:t>2021 </a:t>
            </a:r>
            <a:r>
              <a:rPr lang="zh-CN" altLang="en-US" sz="1200">
                <a:solidFill>
                  <a:schemeClr val="bg1"/>
                </a:solidFill>
              </a:rPr>
              <a:t>马巍等人提出了一种能够生成抵抗多种卷积神经网络的文本验证码，能够有效对抗超过</a:t>
            </a:r>
            <a:r>
              <a:rPr lang="en-US" altLang="zh-CN" sz="1200">
                <a:solidFill>
                  <a:schemeClr val="bg1"/>
                </a:solidFill>
              </a:rPr>
              <a:t>90%</a:t>
            </a:r>
            <a:r>
              <a:rPr lang="zh-CN" altLang="en-US" sz="1200">
                <a:solidFill>
                  <a:schemeClr val="bg1"/>
                </a:solidFill>
              </a:rPr>
              <a:t>的</a:t>
            </a:r>
            <a:r>
              <a:rPr lang="en-US" altLang="zh-CN" sz="1200">
                <a:solidFill>
                  <a:schemeClr val="bg1"/>
                </a:solidFill>
              </a:rPr>
              <a:t>CNN</a:t>
            </a:r>
            <a:r>
              <a:rPr lang="zh-CN" altLang="en-US" sz="1200">
                <a:solidFill>
                  <a:schemeClr val="bg1"/>
                </a:solidFill>
              </a:rPr>
              <a:t>模型。</a:t>
            </a:r>
            <a:endParaRPr lang="zh-CN" altLang="en-US" sz="1200">
              <a:solidFill>
                <a:schemeClr val="bg1"/>
              </a:solidFill>
            </a:endParaRPr>
          </a:p>
        </p:txBody>
      </p:sp>
      <p:sp>
        <p:nvSpPr>
          <p:cNvPr id="39" name="文本框 38"/>
          <p:cNvSpPr txBox="1"/>
          <p:nvPr userDrawn="1"/>
        </p:nvSpPr>
        <p:spPr>
          <a:xfrm>
            <a:off x="817065" y="1333500"/>
            <a:ext cx="2624513" cy="695325"/>
          </a:xfrm>
          <a:prstGeom prst="rect">
            <a:avLst/>
          </a:prstGeom>
          <a:gradFill>
            <a:gsLst>
              <a:gs pos="0">
                <a:srgbClr val="E30000"/>
              </a:gs>
              <a:gs pos="100000">
                <a:srgbClr val="760303"/>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r>
              <a:rPr lang="en-US" altLang="zh-CN" sz="1200" b="1">
                <a:solidFill>
                  <a:schemeClr val="bg1"/>
                </a:solidFill>
              </a:rPr>
              <a:t>2003</a:t>
            </a:r>
            <a:r>
              <a:rPr lang="en-US" altLang="zh-CN" sz="1200">
                <a:solidFill>
                  <a:schemeClr val="bg1"/>
                </a:solidFill>
              </a:rPr>
              <a:t> Greg Mori</a:t>
            </a:r>
            <a:r>
              <a:rPr lang="zh-CN" altLang="en-US" sz="1200">
                <a:solidFill>
                  <a:schemeClr val="bg1"/>
                </a:solidFill>
              </a:rPr>
              <a:t>等利用改进的</a:t>
            </a:r>
            <a:r>
              <a:rPr lang="en-US" altLang="zh-CN" sz="1200">
                <a:solidFill>
                  <a:schemeClr val="bg1"/>
                </a:solidFill>
              </a:rPr>
              <a:t>Shape Context</a:t>
            </a:r>
            <a:r>
              <a:rPr lang="zh-CN" altLang="en-US" sz="1200">
                <a:solidFill>
                  <a:schemeClr val="bg1"/>
                </a:solidFill>
              </a:rPr>
              <a:t>算法在雅虎的</a:t>
            </a:r>
            <a:r>
              <a:rPr lang="en-US" altLang="zh-CN" sz="1200">
                <a:solidFill>
                  <a:schemeClr val="bg1"/>
                </a:solidFill>
              </a:rPr>
              <a:t>EZ</a:t>
            </a:r>
            <a:r>
              <a:rPr lang="zh-CN" altLang="en-US" sz="1200">
                <a:solidFill>
                  <a:schemeClr val="bg1"/>
                </a:solidFill>
              </a:rPr>
              <a:t>-</a:t>
            </a:r>
            <a:r>
              <a:rPr lang="en-US" altLang="zh-CN" sz="1200">
                <a:solidFill>
                  <a:schemeClr val="bg1"/>
                </a:solidFill>
              </a:rPr>
              <a:t>Gimpy</a:t>
            </a:r>
            <a:r>
              <a:rPr lang="zh-CN" altLang="en-US" sz="1200">
                <a:solidFill>
                  <a:schemeClr val="bg1"/>
                </a:solidFill>
              </a:rPr>
              <a:t>数据集上达到</a:t>
            </a:r>
            <a:r>
              <a:rPr lang="en-US" altLang="zh-CN" sz="1200">
                <a:solidFill>
                  <a:schemeClr val="bg1"/>
                </a:solidFill>
              </a:rPr>
              <a:t>93%</a:t>
            </a:r>
            <a:r>
              <a:rPr lang="zh-CN" altLang="en-US" sz="1200">
                <a:solidFill>
                  <a:schemeClr val="bg1"/>
                </a:solidFill>
              </a:rPr>
              <a:t>的识别率。</a:t>
            </a:r>
            <a:endParaRPr lang="zh-CN" altLang="en-US" sz="1200">
              <a:solidFill>
                <a:schemeClr val="bg1"/>
              </a:solidFill>
            </a:endParaRPr>
          </a:p>
        </p:txBody>
      </p:sp>
      <p:sp>
        <p:nvSpPr>
          <p:cNvPr id="40" name="文本框 39"/>
          <p:cNvSpPr txBox="1"/>
          <p:nvPr userDrawn="1"/>
        </p:nvSpPr>
        <p:spPr>
          <a:xfrm>
            <a:off x="3754755" y="1333500"/>
            <a:ext cx="1813560" cy="695325"/>
          </a:xfrm>
          <a:prstGeom prst="rect">
            <a:avLst/>
          </a:prstGeom>
          <a:gradFill>
            <a:gsLst>
              <a:gs pos="0">
                <a:srgbClr val="E30000"/>
              </a:gs>
              <a:gs pos="100000">
                <a:srgbClr val="760303"/>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r>
              <a:rPr lang="en-US" altLang="zh-CN" sz="1200" b="1">
                <a:solidFill>
                  <a:schemeClr val="bg1"/>
                </a:solidFill>
              </a:rPr>
              <a:t>2008</a:t>
            </a:r>
            <a:r>
              <a:rPr lang="en-US" altLang="zh-CN" sz="1200">
                <a:solidFill>
                  <a:schemeClr val="bg1"/>
                </a:solidFill>
              </a:rPr>
              <a:t> Golle</a:t>
            </a:r>
            <a:r>
              <a:rPr lang="zh-CN" altLang="en-US" sz="1200">
                <a:solidFill>
                  <a:schemeClr val="bg1"/>
                </a:solidFill>
              </a:rPr>
              <a:t>等人使用一种高精度的分类器算法攻破了</a:t>
            </a:r>
            <a:r>
              <a:rPr lang="en-US" altLang="zh-CN" sz="1200">
                <a:solidFill>
                  <a:schemeClr val="bg1"/>
                </a:solidFill>
              </a:rPr>
              <a:t>Asirra</a:t>
            </a:r>
            <a:r>
              <a:rPr lang="zh-CN" altLang="en-US" sz="1200">
                <a:solidFill>
                  <a:schemeClr val="bg1"/>
                </a:solidFill>
              </a:rPr>
              <a:t>验证码方案。</a:t>
            </a:r>
            <a:endParaRPr lang="zh-CN" altLang="en-US" sz="1200">
              <a:solidFill>
                <a:schemeClr val="bg1"/>
              </a:solidFill>
            </a:endParaRPr>
          </a:p>
        </p:txBody>
      </p:sp>
      <p:sp>
        <p:nvSpPr>
          <p:cNvPr id="41" name="文本框 40"/>
          <p:cNvSpPr txBox="1"/>
          <p:nvPr userDrawn="1"/>
        </p:nvSpPr>
        <p:spPr>
          <a:xfrm>
            <a:off x="5881248" y="1333500"/>
            <a:ext cx="1876425" cy="695325"/>
          </a:xfrm>
          <a:prstGeom prst="rect">
            <a:avLst/>
          </a:prstGeom>
          <a:gradFill>
            <a:gsLst>
              <a:gs pos="0">
                <a:srgbClr val="E30000"/>
              </a:gs>
              <a:gs pos="100000">
                <a:srgbClr val="760303"/>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r>
              <a:rPr lang="en-US" altLang="zh-CN" sz="1200" b="1">
                <a:solidFill>
                  <a:schemeClr val="bg1"/>
                </a:solidFill>
              </a:rPr>
              <a:t>2011</a:t>
            </a:r>
            <a:r>
              <a:rPr lang="en-US" altLang="zh-CN" sz="1200">
                <a:solidFill>
                  <a:schemeClr val="bg1"/>
                </a:solidFill>
              </a:rPr>
              <a:t> Ahmad</a:t>
            </a:r>
            <a:r>
              <a:rPr lang="zh-CN" altLang="en-US" sz="1200">
                <a:solidFill>
                  <a:schemeClr val="bg1"/>
                </a:solidFill>
              </a:rPr>
              <a:t>等人成功识别了</a:t>
            </a:r>
            <a:r>
              <a:rPr lang="en-US" altLang="zh-CN" sz="1200">
                <a:solidFill>
                  <a:schemeClr val="bg1"/>
                </a:solidFill>
              </a:rPr>
              <a:t>Google </a:t>
            </a:r>
            <a:r>
              <a:rPr lang="zh-CN" altLang="en-US" sz="1200">
                <a:solidFill>
                  <a:schemeClr val="bg1"/>
                </a:solidFill>
              </a:rPr>
              <a:t>的文本验证码。</a:t>
            </a:r>
            <a:endParaRPr lang="zh-CN" altLang="en-US" sz="1200">
              <a:solidFill>
                <a:schemeClr val="bg1"/>
              </a:solidFill>
            </a:endParaRPr>
          </a:p>
        </p:txBody>
      </p:sp>
      <p:sp>
        <p:nvSpPr>
          <p:cNvPr id="42" name="文本框 41"/>
          <p:cNvSpPr txBox="1"/>
          <p:nvPr userDrawn="1"/>
        </p:nvSpPr>
        <p:spPr>
          <a:xfrm>
            <a:off x="8097398" y="1333500"/>
            <a:ext cx="2190750" cy="695325"/>
          </a:xfrm>
          <a:prstGeom prst="rect">
            <a:avLst/>
          </a:prstGeom>
          <a:gradFill>
            <a:gsLst>
              <a:gs pos="0">
                <a:srgbClr val="E30000"/>
              </a:gs>
              <a:gs pos="100000">
                <a:srgbClr val="760303"/>
              </a:gs>
            </a:gsLst>
            <a:lin ang="5400000" scaled="0"/>
          </a:gradFill>
          <a:ln w="6350" cmpd="sng">
            <a:solidFill>
              <a:schemeClr val="tx1">
                <a:alpha val="100000"/>
              </a:schemeClr>
            </a:solidFill>
            <a:prstDash val="solid"/>
            <a:miter lim="800000"/>
          </a:ln>
          <a:effectLst>
            <a:outerShdw blurRad="50800" dist="38100" dir="2700000" algn="tl" rotWithShape="0">
              <a:prstClr val="black">
                <a:alpha val="40000"/>
              </a:prstClr>
            </a:outerShdw>
          </a:effectLst>
        </p:spPr>
        <p:txBody>
          <a:bodyPr wrap="square" rtlCol="0" anchor="ctr" anchorCtr="0">
            <a:noAutofit/>
          </a:bodyPr>
          <a:p>
            <a:r>
              <a:rPr lang="en-US" altLang="zh-CN" sz="1200" b="1">
                <a:solidFill>
                  <a:schemeClr val="bg1"/>
                </a:solidFill>
              </a:rPr>
              <a:t>2017</a:t>
            </a:r>
            <a:r>
              <a:rPr lang="en-US" altLang="zh-CN" sz="1200">
                <a:solidFill>
                  <a:schemeClr val="bg1"/>
                </a:solidFill>
              </a:rPr>
              <a:t> Kopp</a:t>
            </a:r>
            <a:r>
              <a:rPr lang="zh-CN" altLang="en-US" sz="1200">
                <a:solidFill>
                  <a:schemeClr val="bg1"/>
                </a:solidFill>
              </a:rPr>
              <a:t>等人使用卷积神经网络和聚类算法实现对文本验证码的通用攻击。</a:t>
            </a:r>
            <a:endParaRPr lang="zh-CN" altLang="en-US" sz="1200">
              <a:solidFill>
                <a:schemeClr val="bg1"/>
              </a:solidFill>
            </a:endParaRPr>
          </a:p>
        </p:txBody>
      </p:sp>
      <p:cxnSp>
        <p:nvCxnSpPr>
          <p:cNvPr id="44" name="直接连接符 43"/>
          <p:cNvCxnSpPr>
            <a:stCxn id="6" idx="4"/>
            <a:endCxn id="34" idx="0"/>
          </p:cNvCxnSpPr>
          <p:nvPr userDrawn="1"/>
        </p:nvCxnSpPr>
        <p:spPr>
          <a:xfrm flipH="1">
            <a:off x="3397306" y="3838729"/>
            <a:ext cx="894080" cy="1299210"/>
          </a:xfrm>
          <a:prstGeom prst="line">
            <a:avLst/>
          </a:prstGeom>
          <a:noFill/>
          <a:ln w="25400" cap="flat" cmpd="sng" algn="ctr">
            <a:solidFill>
              <a:srgbClr val="B4C7E7">
                <a:alpha val="100000"/>
              </a:srgbClr>
            </a:solidFill>
            <a:prstDash val="sysDash"/>
            <a:miter lim="800000"/>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6" idx="6"/>
            <a:endCxn id="35" idx="0"/>
          </p:cNvCxnSpPr>
          <p:nvPr userDrawn="1"/>
        </p:nvCxnSpPr>
        <p:spPr>
          <a:xfrm>
            <a:off x="5324042" y="4153353"/>
            <a:ext cx="157480" cy="998220"/>
          </a:xfrm>
          <a:prstGeom prst="line">
            <a:avLst/>
          </a:prstGeom>
          <a:noFill/>
          <a:ln w="25400" cap="flat" cmpd="sng" algn="ctr">
            <a:solidFill>
              <a:srgbClr val="B4C7E7">
                <a:alpha val="100000"/>
              </a:srgbClr>
            </a:solidFill>
            <a:prstDash val="sysDash"/>
            <a:miter lim="800000"/>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6" idx="8"/>
            <a:endCxn id="36" idx="0"/>
          </p:cNvCxnSpPr>
          <p:nvPr userDrawn="1"/>
        </p:nvCxnSpPr>
        <p:spPr>
          <a:xfrm flipH="1">
            <a:off x="7440707" y="3737607"/>
            <a:ext cx="230505" cy="1419225"/>
          </a:xfrm>
          <a:prstGeom prst="line">
            <a:avLst/>
          </a:prstGeom>
          <a:noFill/>
          <a:ln w="25400" cap="flat" cmpd="sng" algn="ctr">
            <a:solidFill>
              <a:srgbClr val="B4C7E7">
                <a:alpha val="100000"/>
              </a:srgbClr>
            </a:solidFill>
            <a:prstDash val="sysDash"/>
            <a:miter lim="800000"/>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6" idx="10"/>
          </p:cNvCxnSpPr>
          <p:nvPr userDrawn="1"/>
        </p:nvCxnSpPr>
        <p:spPr>
          <a:xfrm flipH="1">
            <a:off x="9285219" y="3597248"/>
            <a:ext cx="405130" cy="1540510"/>
          </a:xfrm>
          <a:prstGeom prst="line">
            <a:avLst/>
          </a:prstGeom>
          <a:noFill/>
          <a:ln w="25400" cap="flat" cmpd="sng" algn="ctr">
            <a:solidFill>
              <a:srgbClr val="B4C7E7">
                <a:alpha val="100000"/>
              </a:srgbClr>
            </a:solidFill>
            <a:prstDash val="sysDash"/>
            <a:miter lim="800000"/>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6" idx="11"/>
            <a:endCxn id="38" idx="0"/>
          </p:cNvCxnSpPr>
          <p:nvPr userDrawn="1"/>
        </p:nvCxnSpPr>
        <p:spPr>
          <a:xfrm>
            <a:off x="11097849" y="4227056"/>
            <a:ext cx="41910" cy="923290"/>
          </a:xfrm>
          <a:prstGeom prst="line">
            <a:avLst/>
          </a:prstGeom>
          <a:ln w="25400" cap="flat" cmpd="sng" algn="ctr">
            <a:solidFill>
              <a:srgbClr val="B4C7E7">
                <a:alpha val="100000"/>
              </a:srgbClr>
            </a:solidFill>
            <a:prstDash val="sysDash"/>
            <a:miter lim="800000"/>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39" idx="2"/>
            <a:endCxn id="6" idx="3"/>
          </p:cNvCxnSpPr>
          <p:nvPr userDrawn="1"/>
        </p:nvCxnSpPr>
        <p:spPr>
          <a:xfrm>
            <a:off x="2129807" y="2028743"/>
            <a:ext cx="397510" cy="917575"/>
          </a:xfrm>
          <a:prstGeom prst="line">
            <a:avLst/>
          </a:prstGeom>
          <a:noFill/>
          <a:ln w="25400" cap="flat" cmpd="sng" algn="ctr">
            <a:solidFill>
              <a:schemeClr val="accent4">
                <a:lumMod val="75000"/>
              </a:schemeClr>
            </a:solidFill>
            <a:prstDash val="sysDot"/>
            <a:miter lim="800000"/>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0" idx="2"/>
            <a:endCxn id="6" idx="5"/>
          </p:cNvCxnSpPr>
          <p:nvPr userDrawn="1"/>
        </p:nvCxnSpPr>
        <p:spPr>
          <a:xfrm>
            <a:off x="4661425" y="2029091"/>
            <a:ext cx="159385" cy="1031875"/>
          </a:xfrm>
          <a:prstGeom prst="line">
            <a:avLst/>
          </a:prstGeom>
          <a:noFill/>
          <a:ln w="25400" cap="flat" cmpd="sng" algn="ctr">
            <a:solidFill>
              <a:schemeClr val="accent4">
                <a:lumMod val="75000"/>
              </a:schemeClr>
            </a:solidFill>
            <a:prstDash val="sysDot"/>
            <a:miter lim="800000"/>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41" idx="2"/>
            <a:endCxn id="6" idx="7"/>
          </p:cNvCxnSpPr>
          <p:nvPr userDrawn="1"/>
        </p:nvCxnSpPr>
        <p:spPr>
          <a:xfrm flipH="1">
            <a:off x="6176327" y="2028825"/>
            <a:ext cx="643890" cy="877570"/>
          </a:xfrm>
          <a:prstGeom prst="line">
            <a:avLst/>
          </a:prstGeom>
          <a:noFill/>
          <a:ln w="25400" cap="flat" cmpd="sng" algn="ctr">
            <a:solidFill>
              <a:schemeClr val="accent4">
                <a:lumMod val="75000"/>
              </a:schemeClr>
            </a:solidFill>
            <a:prstDash val="sysDot"/>
            <a:miter lim="800000"/>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42" idx="2"/>
            <a:endCxn id="6" idx="9"/>
          </p:cNvCxnSpPr>
          <p:nvPr userDrawn="1"/>
        </p:nvCxnSpPr>
        <p:spPr>
          <a:xfrm flipH="1">
            <a:off x="8999302" y="2028699"/>
            <a:ext cx="193675" cy="877570"/>
          </a:xfrm>
          <a:prstGeom prst="line">
            <a:avLst/>
          </a:prstGeom>
          <a:ln w="25400" cap="flat" cmpd="sng" algn="ctr">
            <a:solidFill>
              <a:schemeClr val="accent4">
                <a:lumMod val="75000"/>
              </a:schemeClr>
            </a:solidFill>
            <a:prstDash val="sysDot"/>
            <a:miter lim="800000"/>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6" idx="2"/>
            <a:endCxn id="33" idx="0"/>
          </p:cNvCxnSpPr>
          <p:nvPr userDrawn="1"/>
        </p:nvCxnSpPr>
        <p:spPr>
          <a:xfrm flipH="1">
            <a:off x="1297398" y="4656148"/>
            <a:ext cx="740410" cy="489585"/>
          </a:xfrm>
          <a:prstGeom prst="line">
            <a:avLst/>
          </a:prstGeom>
          <a:noFill/>
          <a:ln w="25400" cap="flat" cmpd="sng" algn="ctr">
            <a:solidFill>
              <a:srgbClr val="B4C7E7">
                <a:alpha val="100000"/>
              </a:srgbClr>
            </a:solidFill>
            <a:prstDash val="sysDash"/>
            <a:miter lim="800000"/>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2" name="标题 11"/>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sym typeface="+mn-ea"/>
              </a:rPr>
              <a:t>验证码攻防双方对抗趋势</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15" name="矩形 14"/>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0468610" y="1330325"/>
            <a:ext cx="1640205" cy="699135"/>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txBody>
          <a:bodyPr wrap="square" rtlCol="0" anchor="ctr" anchorCtr="0">
            <a:noAutofit/>
          </a:bodyPr>
          <a:p>
            <a:r>
              <a:rPr lang="zh-CN" sz="1200">
                <a:solidFill>
                  <a:schemeClr val="tx1"/>
                </a:solidFill>
                <a:sym typeface="+mn-ea"/>
              </a:rPr>
              <a:t>注：理论成果到工程转化一般需要约</a:t>
            </a:r>
            <a:r>
              <a:rPr lang="en-US" altLang="zh-CN" sz="1200">
                <a:solidFill>
                  <a:schemeClr val="tx1"/>
                </a:solidFill>
                <a:sym typeface="+mn-ea"/>
              </a:rPr>
              <a:t>1</a:t>
            </a:r>
            <a:r>
              <a:rPr lang="zh-CN" altLang="en-US" sz="1200">
                <a:solidFill>
                  <a:schemeClr val="tx1"/>
                </a:solidFill>
                <a:sym typeface="+mn-ea"/>
              </a:rPr>
              <a:t>年，到成熟普及需要</a:t>
            </a:r>
            <a:r>
              <a:rPr lang="en-US" altLang="zh-CN" sz="1200">
                <a:solidFill>
                  <a:schemeClr val="tx1"/>
                </a:solidFill>
                <a:sym typeface="+mn-ea"/>
              </a:rPr>
              <a:t>3</a:t>
            </a:r>
            <a:r>
              <a:rPr lang="zh-CN" altLang="en-US" sz="1200">
                <a:solidFill>
                  <a:schemeClr val="tx1"/>
                </a:solidFill>
                <a:sym typeface="+mn-ea"/>
              </a:rPr>
              <a:t>年。</a:t>
            </a:r>
            <a:endParaRPr lang="zh-CN" altLang="en-US" sz="1200">
              <a:solidFill>
                <a:schemeClr val="tx1"/>
              </a:solidFill>
              <a:sym typeface="+mn-ea"/>
            </a:endParaRPr>
          </a:p>
        </p:txBody>
      </p:sp>
      <p:sp>
        <p:nvSpPr>
          <p:cNvPr id="22" name="日期占位符 21"/>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32" name="灯片编号占位符 31"/>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43" name="页脚占位符 42"/>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1183640" y="3044825"/>
            <a:ext cx="5614035" cy="849630"/>
          </a:xfrm>
        </p:spPr>
        <p:txBody>
          <a:bodyPr>
            <a:normAutofit fontScale="90000"/>
          </a:bodyPr>
          <a:p>
            <a:r>
              <a:rPr b="1">
                <a:solidFill>
                  <a:schemeClr val="accent1">
                    <a:lumMod val="50000"/>
                  </a:schemeClr>
                </a:solidFill>
                <a:latin typeface="黑体" panose="02010609060101010101" charset="-122"/>
                <a:ea typeface="黑体" panose="02010609060101010101" charset="-122"/>
              </a:rPr>
              <a:t>识别的难度和痛点</a:t>
            </a:r>
            <a:endParaRPr b="1">
              <a:solidFill>
                <a:schemeClr val="accent1">
                  <a:lumMod val="50000"/>
                </a:schemeClr>
              </a:solidFill>
              <a:latin typeface="黑体" panose="02010609060101010101" charset="-122"/>
              <a:ea typeface="黑体" panose="02010609060101010101" charset="-122"/>
            </a:endParaRPr>
          </a:p>
        </p:txBody>
      </p:sp>
      <p:sp>
        <p:nvSpPr>
          <p:cNvPr id="7" name="TextBox 46"/>
          <p:cNvSpPr txBox="1"/>
          <p:nvPr>
            <p:custDataLst>
              <p:tags r:id="rId2"/>
            </p:custDataLst>
          </p:nvPr>
        </p:nvSpPr>
        <p:spPr bwMode="auto">
          <a:xfrm>
            <a:off x="1823720" y="1738630"/>
            <a:ext cx="4333875" cy="105727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charset="-122"/>
                <a:ea typeface="微软雅黑" panose="020B0503020204020204" charset="-122"/>
              </a:defRPr>
            </a:lvl1pPr>
          </a:lstStyle>
          <a:p>
            <a:pPr marL="0" marR="0" lvl="0" indent="0" defTabSz="914400" eaLnBrk="1" fontAlgn="auto" latinLnBrk="0" hangingPunct="1">
              <a:lnSpc>
                <a:spcPct val="100000"/>
              </a:lnSpc>
              <a:spcBef>
                <a:spcPts val="0"/>
              </a:spcBef>
              <a:spcAft>
                <a:spcPts val="0"/>
              </a:spcAft>
              <a:buClrTx/>
              <a:buSzTx/>
              <a:buFontTx/>
              <a:buNone/>
            </a:pPr>
            <a:r>
              <a:rPr lang="en-US" altLang="zh-CN">
                <a:cs typeface="微软雅黑" panose="020B0503020204020204" charset="-122"/>
                <a:sym typeface="+mn-ea"/>
              </a:rPr>
              <a:t>Part</a:t>
            </a:r>
            <a:r>
              <a:rPr lang="zh-CN" altLang="en-US">
                <a:cs typeface="微软雅黑" panose="020B0503020204020204" charset="-122"/>
                <a:sym typeface="+mn-ea"/>
              </a:rPr>
              <a:t> </a:t>
            </a:r>
            <a:r>
              <a:rPr lang="en-US" altLang="zh-CN">
                <a:cs typeface="微软雅黑" panose="020B0503020204020204" charset="-122"/>
                <a:sym typeface="+mn-ea"/>
              </a:rPr>
              <a:t>2 </a:t>
            </a:r>
            <a:r>
              <a:rPr lang="zh-CN" altLang="en-US">
                <a:cs typeface="微软雅黑" panose="020B0503020204020204" charset="-122"/>
                <a:sym typeface="+mn-ea"/>
              </a:rPr>
              <a:t>技术难点</a:t>
            </a:r>
            <a:endParaRPr kumimoji="0" lang="zh-CN" altLang="en-US" sz="4400" i="0" u="none" strike="noStrike" kern="0" cap="none" spc="700" normalizeH="0" noProof="0" dirty="0">
              <a:ln>
                <a:noFill/>
              </a:ln>
              <a:solidFill>
                <a:schemeClr val="accent1">
                  <a:lumMod val="50000"/>
                </a:schemeClr>
              </a:solidFill>
              <a:effectLst/>
              <a:uLnTx/>
              <a:uFillTx/>
              <a:latin typeface="Times New Roman" panose="02020603050405020304" charset="0"/>
              <a:ea typeface="汉仪楷体S" charset="0"/>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00019" y="1210202"/>
            <a:ext cx="10927410" cy="4828942"/>
          </a:xfrm>
        </p:spPr>
        <p:txBody>
          <a:bodyPr>
            <a:noAutofit/>
          </a:bodyPr>
          <a:p>
            <a:pPr marL="0" indent="0">
              <a:lnSpc>
                <a:spcPct val="110000"/>
              </a:lnSpc>
              <a:buChar char="•"/>
            </a:pP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全局干扰</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10000"/>
              </a:lnSpc>
              <a:buNone/>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为了避免被文字识别技术识别出验证码图片上的内容，验证码一般会加入复杂背景、随机点线、噪音、虚化等干扰因素。在识别验证码时，能否有效地去除这些噪声对识别效果有重要影响。</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10000"/>
              </a:lnSpc>
              <a:buChar char="•"/>
            </a:pP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拆分干扰</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10000"/>
              </a:lnSpc>
              <a:buNone/>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研究表明，计算机在单个字符识别方面要优于人类。如果验证码可以被轻易分割，那么破解的难度会大大降低，所以抗分割策略被认为是文本验证码安全设计时最重要最需要考虑的一个策略，字符粘连、字符碎片化等技术大大降低了分割成功的概率。如何破解这些抗分割技术是当今的技术难点之一。</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10000"/>
              </a:lnSpc>
              <a:buChar char="•"/>
            </a:pP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识别干扰</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10000"/>
              </a:lnSpc>
              <a:buNone/>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为了防止验证码字符被自动化识别程序成功识别，许多验证码反识别的方案都采用了这种</a:t>
            </a:r>
            <a:r>
              <a:rPr lang="zh-CN" altLang="en-US" sz="2000">
                <a:latin typeface="微软雅黑" panose="020B0503020204020204" charset="-122"/>
                <a:ea typeface="微软雅黑" panose="020B0503020204020204" charset="-122"/>
                <a:cs typeface="微软雅黑" panose="020B0503020204020204" charset="-122"/>
                <a:sym typeface="+mn-ea"/>
              </a:rPr>
              <a:t>字符扭曲、拉伸、旋转等抗识别技术。</a:t>
            </a:r>
            <a:r>
              <a:rPr sz="2000" u="none">
                <a:latin typeface="微软雅黑" panose="020B0503020204020204" charset="-122"/>
                <a:ea typeface="微软雅黑" panose="020B0503020204020204" charset="-122"/>
                <a:cs typeface="微软雅黑" panose="020B0503020204020204" charset="-122"/>
              </a:rPr>
              <a:t>中文由于字符数量太多，而且结构复杂，在加上干扰和变形后，更是不易识别。</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10000"/>
              </a:lnSpc>
              <a:buNone/>
            </a:pP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标题 5"/>
          <p:cNvSpPr>
            <a:spLocks noGrp="1"/>
          </p:cNvSpPr>
          <p:nvPr>
            <p:ph type="title"/>
          </p:nvPr>
        </p:nvSpPr>
        <p:spPr>
          <a:xfrm>
            <a:off x="705647" y="359014"/>
            <a:ext cx="10510430" cy="817065"/>
          </a:xfrm>
        </p:spPr>
        <p:txBody>
          <a:bodyPr>
            <a:noAutofit/>
          </a:bodyPr>
          <a:p>
            <a:r>
              <a:rPr lang="zh-CN" altLang="en-US" sz="3200" b="1">
                <a:latin typeface="微软雅黑" panose="020B0503020204020204" charset="-122"/>
                <a:ea typeface="微软雅黑" panose="020B0503020204020204" charset="-122"/>
                <a:cs typeface="微软雅黑" panose="020B0503020204020204" charset="-122"/>
              </a:rPr>
              <a:t>主要技术难点</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751840" y="1084580"/>
            <a:ext cx="11340000" cy="36000"/>
          </a:xfrm>
          <a:prstGeom prst="rect">
            <a:avLst/>
          </a:prstGeom>
          <a:gradFill>
            <a:gsLst>
              <a:gs pos="100000">
                <a:schemeClr val="bg1"/>
              </a:gs>
              <a:gs pos="30000">
                <a:srgbClr val="C00000"/>
              </a:gs>
            </a:gsLst>
            <a:lin ang="214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日期占位符 4"/>
          <p:cNvSpPr>
            <a:spLocks noGrp="1"/>
          </p:cNvSpPr>
          <p:nvPr>
            <p:ph type="dt" sz="half" idx="10"/>
          </p:nvPr>
        </p:nvSpPr>
        <p:spPr>
          <a:xfrm>
            <a:off x="838200" y="6356350"/>
            <a:ext cx="1107440" cy="365125"/>
          </a:xfrm>
        </p:spPr>
        <p:txBody>
          <a:bodyPr/>
          <a:p>
            <a:r>
              <a:rPr kumimoji="1" lang="zh-CN" altLang="en-US" b="1" smtClean="0">
                <a:solidFill>
                  <a:schemeClr val="tx1">
                    <a:lumMod val="75000"/>
                    <a:lumOff val="25000"/>
                  </a:schemeClr>
                </a:solidFill>
                <a:latin typeface="微软雅黑" panose="020B0503020204020204" charset="-122"/>
                <a:ea typeface="微软雅黑" panose="020B0503020204020204" charset="-122"/>
              </a:rPr>
              <a:t>2022-12-1</a:t>
            </a:r>
            <a:endParaRPr kumimoji="1" lang="zh-CN" altLang="en-US" b="1" smtClean="0">
              <a:solidFill>
                <a:schemeClr val="tx1">
                  <a:lumMod val="75000"/>
                  <a:lumOff val="25000"/>
                </a:schemeClr>
              </a:solidFill>
              <a:latin typeface="微软雅黑" panose="020B0503020204020204" charset="-122"/>
              <a:ea typeface="微软雅黑" panose="020B0503020204020204" charset="-122"/>
            </a:endParaRPr>
          </a:p>
        </p:txBody>
      </p:sp>
      <p:sp>
        <p:nvSpPr>
          <p:cNvPr id="9" name="灯片编号占位符 8"/>
          <p:cNvSpPr>
            <a:spLocks noGrp="1"/>
          </p:cNvSpPr>
          <p:nvPr>
            <p:ph type="sldNum" sz="quarter" idx="12"/>
          </p:nvPr>
        </p:nvSpPr>
        <p:spPr>
          <a:xfrm>
            <a:off x="10514965" y="6356350"/>
            <a:ext cx="838835" cy="365125"/>
          </a:xfrm>
        </p:spPr>
        <p:txBody>
          <a:bodyPr/>
          <a:p>
            <a:fld id="{36511616-1365-414E-9A95-DDA566F17521}" type="slidenum">
              <a:rPr kumimoji="1" lang="zh-CN" altLang="en-US" sz="1400" b="1" smtClean="0">
                <a:solidFill>
                  <a:schemeClr val="tx1">
                    <a:lumMod val="75000"/>
                    <a:lumOff val="25000"/>
                  </a:schemeClr>
                </a:solidFill>
                <a:latin typeface="微软雅黑" panose="020B0503020204020204" charset="-122"/>
                <a:ea typeface="微软雅黑" panose="020B0503020204020204" charset="-122"/>
              </a:rPr>
            </a:fld>
            <a:endParaRPr kumimoji="1" lang="zh-CN" altLang="en-US" sz="1400" b="1" smtClean="0">
              <a:solidFill>
                <a:schemeClr val="tx1">
                  <a:lumMod val="75000"/>
                  <a:lumOff val="25000"/>
                </a:schemeClr>
              </a:solidFill>
              <a:latin typeface="微软雅黑" panose="020B0503020204020204" charset="-122"/>
              <a:ea typeface="微软雅黑" panose="020B0503020204020204" charset="-122"/>
            </a:endParaRPr>
          </a:p>
        </p:txBody>
      </p:sp>
      <p:sp>
        <p:nvSpPr>
          <p:cNvPr id="10" name="页脚占位符 9"/>
          <p:cNvSpPr>
            <a:spLocks noGrp="1"/>
          </p:cNvSpPr>
          <p:nvPr>
            <p:ph type="ftr" sz="quarter" idx="11"/>
          </p:nvPr>
        </p:nvSpPr>
        <p:spPr>
          <a:xfrm>
            <a:off x="4849495" y="6356350"/>
            <a:ext cx="2493010" cy="365125"/>
          </a:xfrm>
        </p:spPr>
        <p:txBody>
          <a:bodyPr/>
          <a:p>
            <a:r>
              <a:rPr kumimoji="1" lang="zh-CN" altLang="en-US" b="1">
                <a:solidFill>
                  <a:schemeClr val="tx1">
                    <a:lumMod val="75000"/>
                    <a:lumOff val="25000"/>
                  </a:schemeClr>
                </a:solidFill>
                <a:latin typeface="微软雅黑" panose="020B0503020204020204" charset="-122"/>
                <a:ea typeface="微软雅黑" panose="020B0503020204020204" charset="-122"/>
              </a:rPr>
              <a:t>北京华云安信息技术有限公司</a:t>
            </a:r>
            <a:endParaRPr kumimoji="1" lang="zh-CN" altLang="en-US"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13*i*1"/>
  <p:tag name="KSO_WM_BEAUTIFY_FLAG" val="#wm#"/>
  <p:tag name="KSO_WM_TAG_VERSION" val="1.0"/>
  <p:tag name="KSO_WM_CHIP_GROUPID" val="63033c21a35593066dcba6dd"/>
  <p:tag name="KSO_WM_CHIP_XID" val="63033c6ea35593066dcba6f1"/>
  <p:tag name="KSO_WM_UNIT_DEC_AREA_ID" val="4de25b87e92f45e2afd493adec98c3ca"/>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c42db6f640b4bbb9d8b4770d557ca25"/>
</p:tagLst>
</file>

<file path=ppt/tags/tag10.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9e56c6ac5cd74f3ba4ef3f02e17b840d"/>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14aa7ce428e94f38b787026bb14d0e4d"/>
</p:tagLst>
</file>

<file path=ppt/tags/tag100.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1.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2.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3.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4.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af4a1b5d83e84dd89a0cff5af996e84c"/>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5afa6504e9b740339f089f0162d3b57b"/>
  <p:tag name="KSO_WM_SLIDE_BACKGROUND_TYPE" val="leftRight"/>
</p:tagLst>
</file>

<file path=ppt/tags/tag10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bg20220532_3*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2"/>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3b0a6a891b1f9db05c4"/>
  <p:tag name="KSO_WM_CHIP_XID" val="618b7dfe18adb49c6c1f29e8"/>
</p:tagLst>
</file>

<file path=ppt/tags/tag106.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4d4ff1860b7a4f128679c5694652ee1c"/>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7db760585aea420d9161e329ebc1cecc"/>
  <p:tag name="KSO_WM_SLIDE_BACKGROUND_TYPE" val="leftRight"/>
</p:tagLst>
</file>

<file path=ppt/tags/tag107.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08.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09.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00eedffc64c7478787363e44e2712b19"/>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68024318e34947b88308f4b67ec4e7c7"/>
</p:tagLst>
</file>

<file path=ppt/tags/tag110.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2.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3.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87040b5b381342418473280caae7779d"/>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71ee6c038ca84cc8abcf0f03e07a1066"/>
  <p:tag name="KSO_WM_SLIDE_BACKGROUND_TYPE" val="topBottom"/>
</p:tagLst>
</file>

<file path=ppt/tags/tag11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bg20220532_4*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2"/>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3b0a6a891b1f9db05c4"/>
  <p:tag name="KSO_WM_CHIP_XID" val="618b7dfe18adb49c6c1f29e9"/>
</p:tagLst>
</file>

<file path=ppt/tags/tag115.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3ddf6943b37e425abadd4c8d0a556f06"/>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441de2f3c1f244c092ed883619848895"/>
  <p:tag name="KSO_WM_SLIDE_BACKGROUND_TYPE" val="topBottom"/>
</p:tagLst>
</file>

<file path=ppt/tags/tag116.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7.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8.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39baa4244ffa4def960bfbf3931ead0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f65553438ef043b6a17500211953efe7"/>
</p:tagLst>
</file>

<file path=ppt/tags/tag120.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21.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22.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e4a5d41e668f4094ba628d9bc71aec56"/>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1267ad9704694732bb6dad066db4c2d1"/>
  <p:tag name="KSO_WM_SLIDE_BACKGROUND_TYPE" val="bottomTop"/>
</p:tagLst>
</file>

<file path=ppt/tags/tag12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bg20220532_5*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2"/>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3b0a6a891b1f9db05c4"/>
  <p:tag name="KSO_WM_CHIP_XID" val="618b7dfe18adb49c6c1f29ea"/>
</p:tagLst>
</file>

<file path=ppt/tags/tag124.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b91a1e2f8f4c41de949796446814c94f"/>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241632c7725a44a5bb939466a9e841c0"/>
  <p:tag name="KSO_WM_SLIDE_BACKGROUND_TYPE" val="bottomTop"/>
</p:tagLst>
</file>

<file path=ppt/tags/tag125.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6.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7.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8.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9.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31.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0aa5baa76dc54579b96fa96ce0e9762c"/>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30dd7800e3714b7a83f5b562a1c6d816"/>
  <p:tag name="KSO_WM_SLIDE_BACKGROUND_TYPE" val="navigation"/>
</p:tagLst>
</file>

<file path=ppt/tags/tag13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bg20220532_6*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2"/>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3b0a6a891b1f9db05c4"/>
  <p:tag name="KSO_WM_CHIP_XID" val="618b7dfe18adb49c6c1f29eb"/>
</p:tagLst>
</file>

<file path=ppt/tags/tag133.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20cf34ec6ca34026a5f2966190563d33"/>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465d3fa7cd0e4bb295eb79cea8d1a4b4"/>
  <p:tag name="KSO_WM_SLIDE_BACKGROUND_TYPE" val="navigation"/>
</p:tagLst>
</file>

<file path=ppt/tags/tag134.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5.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6.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7.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8.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9.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0.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41.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42.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72eaa9ccfa2b454581e08a784edeadcf"/>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2442c7895888436ca04c2377626d2ed3"/>
  <p:tag name="KSO_WM_SLIDE_BACKGROUND_TYPE" val="belt"/>
</p:tagLst>
</file>

<file path=ppt/tags/tag14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bg20220532_7*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2"/>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3b0a6a891b1f9db05c4"/>
  <p:tag name="KSO_WM_CHIP_XID" val="618b7dfe18adb49c6c1f29ec"/>
</p:tagLst>
</file>

<file path=ppt/tags/tag144.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bf6d0e00c27b416fb9dec9915b3b45da"/>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4ea75f382c1e43fb84ca2678ae668643"/>
  <p:tag name="KSO_WM_SLIDE_BACKGROUND_TYPE" val="belt"/>
</p:tagLst>
</file>

<file path=ppt/tags/tag145.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987f400f56bb4977a857b0bf21b4ee71"/>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39d3005d99ba4ece81d943fffb532498"/>
  <p:tag name="KSO_WM_SLIDE_BACKGROUND_TYPE" val="belt"/>
</p:tagLst>
</file>

<file path=ppt/tags/tag146.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7.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8.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9.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0.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51.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7059"/>
</p:tagLst>
</file>

<file path=ppt/tags/tag152.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7059"/>
</p:tagLst>
</file>

<file path=ppt/tags/tag1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6.xml><?xml version="1.0" encoding="utf-8"?>
<p:tagLst xmlns:p="http://schemas.openxmlformats.org/presentationml/2006/main">
  <p:tag name="KSO_WM_BEAUTIFY_FLAG" val="#wm#"/>
  <p:tag name="KSO_WM_TAG_VERSION" val="1.0"/>
  <p:tag name="KSO_WM_TEMPLATE_CATEGORY" val="custom"/>
  <p:tag name="KSO_WM_TEMPLATE_INDEX" val="20227059"/>
  <p:tag name="KSO_WM_CHIP_COLORING" val="1"/>
</p:tagLst>
</file>

<file path=ppt/tags/tag157.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3*i*1"/>
  <p:tag name="KSO_WM_BEAUTIFY_FLAG" val="#wm#"/>
  <p:tag name="KSO_WM_TAG_VERSION" val="1.0"/>
  <p:tag name="KSO_WM_CHIP_GROUPID" val="62e74790295c1bf6da394e94"/>
  <p:tag name="KSO_WM_CHIP_XID" val="62e74792295c1bf6da394ea5"/>
  <p:tag name="KSO_WM_UNIT_DEC_AREA_ID" val="a9fe249c82894ed59a60b400a8da3f5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da6bc840c6349d197ee16fc0b3645d6"/>
</p:tagLst>
</file>

<file path=ppt/tags/tag158.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5*i*1"/>
  <p:tag name="KSO_WM_BEAUTIFY_FLAG" val="#wm#"/>
  <p:tag name="KSO_WM_TAG_VERSION" val="1.0"/>
  <p:tag name="KSO_WM_CHIP_GROUPID" val="62e74790295c1bf6da394e94"/>
  <p:tag name="KSO_WM_CHIP_XID" val="62e74792295c1bf6da394ea2"/>
  <p:tag name="KSO_WM_UNIT_DEC_AREA_ID" val="c216ab199a6a4580b2dabcef97bb3db8"/>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6013d588eb9f44698332d75ed5d37c3c"/>
</p:tagLst>
</file>

<file path=ppt/tags/tag159.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6*i*1"/>
  <p:tag name="KSO_WM_BEAUTIFY_FLAG" val="#wm#"/>
  <p:tag name="KSO_WM_TAG_VERSION" val="1.0"/>
  <p:tag name="KSO_WM_CHIP_GROUPID" val="62e74790295c1bf6da394e94"/>
  <p:tag name="KSO_WM_CHIP_XID" val="62e74792295c1bf6da394ea3"/>
  <p:tag name="KSO_WM_UNIT_DEC_AREA_ID" val="a113392bb45a471b8af0fc246023857d"/>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c720213591364b3e9489fd9fe8ef16b3"/>
</p:tagLst>
</file>

<file path=ppt/tags/tag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0.xml><?xml version="1.0" encoding="utf-8"?>
<p:tagLst xmlns:p="http://schemas.openxmlformats.org/presentationml/2006/main">
  <p:tag name="KSO_WM_UNIT_SUBTYPE" val="u"/>
  <p:tag name="KSO_WM_TEMPLATE_CATEGORY" val="chip"/>
  <p:tag name="KSO_WM_TEMPLATE_INDEX" val="20224939"/>
  <p:tag name="KSO_WM_UNIT_TYPE" val="i"/>
  <p:tag name="KSO_WM_UNIT_INDEX" val="1"/>
  <p:tag name="KSO_WM_UNIT_ID" val="chip20224939_4*i*1"/>
  <p:tag name="KSO_WM_BEAUTIFY_FLAG" val="#wm#"/>
  <p:tag name="KSO_WM_TAG_VERSION" val="1.0"/>
  <p:tag name="KSO_WM_CHIP_GROUPID" val="62e74790295c1bf6da394e94"/>
  <p:tag name="KSO_WM_CHIP_XID" val="62e74792295c1bf6da394ea4"/>
  <p:tag name="KSO_WM_UNIT_DEC_AREA_ID" val="411c2d881ea64048be66b85e3356e888"/>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e69b7ef1b9fd45adafe7c3585b53f5b0"/>
</p:tagLst>
</file>

<file path=ppt/tags/tag16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6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6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64.xml><?xml version="1.0" encoding="utf-8"?>
<p:tagLst xmlns:p="http://schemas.openxmlformats.org/presentationml/2006/main">
  <p:tag name="KSO_WM_UNIT_DEFAULT_FONT" val="66;74;2"/>
  <p:tag name="KSO_WM_UNIT_BLOCK" val="0"/>
  <p:tag name="KSO_WM_UNIT_DEC_AREA_ID" val="b00bdadb188b4d8fa5a9ab357cb396a8"/>
  <p:tag name="KSO_WM_UNIT_ISCONTENTSTITLE" val="0"/>
  <p:tag name="KSO_WM_UNIT_ISNUMDGMTITLE" val="0"/>
  <p:tag name="KSO_WM_UNIT_PRESET_TEXT" val="企业宣传画册"/>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224939_1*a*1"/>
  <p:tag name="KSO_WM_TEMPLATE_CATEGORY" val="custom"/>
  <p:tag name="KSO_WM_TEMPLATE_INDEX" val="20224939"/>
  <p:tag name="KSO_WM_UNIT_LAYERLEVEL" val="1"/>
  <p:tag name="KSO_WM_TAG_VERSION" val="1.0"/>
  <p:tag name="KSO_WM_BEAUTIFY_FLAG" val="#wm#"/>
  <p:tag name="KSO_WM_CHIP_GROUPID" val="624cf35d8c72ca61f790a22e"/>
  <p:tag name="KSO_WM_CHIP_XID" val="624cf35d8c72ca61f790a22d"/>
  <p:tag name="KSO_WM_CHIP_FILLAREA_FILL_RULE" val="{&quot;fill_align&quot;:&quot;lm&quot;,&quot;fill_mode&quot;:&quot;adaptive&quot;,&quot;sacle_strategy&quot;:&quot;smart&quot;}"/>
  <p:tag name="KSO_WM_ASSEMBLE_CHIP_INDEX" val="aa61df58a0e0432e89117dbd0bb819f3"/>
  <p:tag name="KSO_WM_UNIT_TEXT_FILL_FORE_SCHEMECOLOR_INDEX_BRIGHTNESS" val="0.15"/>
  <p:tag name="KSO_WM_UNIT_TEXT_FILL_FORE_SCHEMECOLOR_INDEX" val="13"/>
  <p:tag name="KSO_WM_UNIT_TEXT_FILL_TYPE" val="1"/>
  <p:tag name="KSO_WM_TEMPLATE_ASSEMBLE_XID" val="62ea3c03295c1bf6da6a8a3f"/>
  <p:tag name="KSO_WM_TEMPLATE_ASSEMBLE_GROUPID" val="62e74790295c1bf6da394e94"/>
</p:tagLst>
</file>

<file path=ppt/tags/tag165.xml><?xml version="1.0" encoding="utf-8"?>
<p:tagLst xmlns:p="http://schemas.openxmlformats.org/presentationml/2006/main">
  <p:tag name="KSO_WM_UNIT_DEFAULT_FONT" val="16;18;2"/>
  <p:tag name="KSO_WM_UNIT_BLOCK" val="0"/>
  <p:tag name="KSO_WM_UNIT_DEC_AREA_ID" val="e17d3b15517c44bdb944853b6a471f40"/>
  <p:tag name="KSO_WM_UNIT_SUBTYPE" val="a"/>
  <p:tag name="KSO_WM_UNIT_PRESET_TEXT" val="单击此处添加正文，文字是您思想的提炼，为了演示发布的良好效果，请言简意赅地阐述您的观点。"/>
  <p:tag name="KSO_WM_UNIT_NOCLEAR" val="0"/>
  <p:tag name="KSO_WM_UNIT_VALUE" val="58"/>
  <p:tag name="KSO_WM_UNIT_HIGHLIGHT" val="0"/>
  <p:tag name="KSO_WM_UNIT_COMPATIBLE" val="0"/>
  <p:tag name="KSO_WM_UNIT_DIAGRAM_ISNUMVISUAL" val="0"/>
  <p:tag name="KSO_WM_UNIT_DIAGRAM_ISREFERUNIT" val="0"/>
  <p:tag name="KSO_WM_UNIT_TYPE" val="f"/>
  <p:tag name="KSO_WM_UNIT_INDEX" val="1"/>
  <p:tag name="KSO_WM_UNIT_ID" val="custom20224939_1*f*1"/>
  <p:tag name="KSO_WM_TEMPLATE_CATEGORY" val="custom"/>
  <p:tag name="KSO_WM_TEMPLATE_INDEX" val="20224939"/>
  <p:tag name="KSO_WM_UNIT_LAYERLEVEL" val="1"/>
  <p:tag name="KSO_WM_TAG_VERSION" val="1.0"/>
  <p:tag name="KSO_WM_BEAUTIFY_FLAG" val="#wm#"/>
  <p:tag name="KSO_WM_CHIP_GROUPID" val="624cf35d8c72ca61f790a22e"/>
  <p:tag name="KSO_WM_CHIP_XID" val="624cf35d8c72ca61f790a22d"/>
  <p:tag name="KSO_WM_CHIP_FILLAREA_FILL_RULE" val="{&quot;fill_align&quot;:&quot;lm&quot;,&quot;fill_mode&quot;:&quot;adaptive&quot;,&quot;sacle_strategy&quot;:&quot;smart&quot;}"/>
  <p:tag name="KSO_WM_ASSEMBLE_CHIP_INDEX" val="aa61df58a0e0432e89117dbd0bb819f3"/>
  <p:tag name="KSO_WM_UNIT_TEXT_FILL_FORE_SCHEMECOLOR_INDEX_BRIGHTNESS" val="0.15"/>
  <p:tag name="KSO_WM_UNIT_TEXT_FILL_FORE_SCHEMECOLOR_INDEX" val="13"/>
  <p:tag name="KSO_WM_UNIT_TEXT_FILL_TYPE" val="1"/>
  <p:tag name="KSO_WM_TEMPLATE_ASSEMBLE_XID" val="62ea3c03295c1bf6da6a8a3f"/>
  <p:tag name="KSO_WM_TEMPLATE_ASSEMBLE_GROUPID" val="62e74790295c1bf6da394e94"/>
</p:tagLst>
</file>

<file path=ppt/tags/tag166.xml><?xml version="1.0" encoding="utf-8"?>
<p:tagLst xmlns:p="http://schemas.openxmlformats.org/presentationml/2006/main">
  <p:tag name="KSO_WM_UNIT_DEFAULT_FONT" val="40;44;2"/>
  <p:tag name="KSO_WM_UNIT_BLOCK" val="0"/>
  <p:tag name="KSO_WM_UNIT_DEC_AREA_ID" val="8d7b8132d93a4ce3975b7206f570b812"/>
  <p:tag name="KSO_WM_UNIT_SUBTYPE" val="e"/>
  <p:tag name="KSO_WM_UNIT_PRESET_TEXT" val="20XX"/>
  <p:tag name="KSO_WM_UNIT_NOCLEAR" val="0"/>
  <p:tag name="KSO_WM_UNIT_VALUE" val="5"/>
  <p:tag name="KSO_WM_UNIT_HIGHLIGHT" val="0"/>
  <p:tag name="KSO_WM_UNIT_COMPATIBLE" val="0"/>
  <p:tag name="KSO_WM_UNIT_DIAGRAM_ISNUMVISUAL" val="0"/>
  <p:tag name="KSO_WM_UNIT_DIAGRAM_ISREFERUNIT" val="0"/>
  <p:tag name="KSO_WM_UNIT_TYPE" val="f"/>
  <p:tag name="KSO_WM_UNIT_INDEX" val="2"/>
  <p:tag name="KSO_WM_UNIT_ID" val="custom20224939_1*f*2"/>
  <p:tag name="KSO_WM_TEMPLATE_CATEGORY" val="custom"/>
  <p:tag name="KSO_WM_TEMPLATE_INDEX" val="20224939"/>
  <p:tag name="KSO_WM_UNIT_LAYERLEVEL" val="1"/>
  <p:tag name="KSO_WM_TAG_VERSION" val="1.0"/>
  <p:tag name="KSO_WM_BEAUTIFY_FLAG" val="#wm#"/>
  <p:tag name="KSO_WM_CHIP_GROUPID" val="624cf35d8c72ca61f790a22e"/>
  <p:tag name="KSO_WM_CHIP_XID" val="624cf35d8c72ca61f790a22d"/>
  <p:tag name="KSO_WM_CHIP_FILLAREA_FILL_RULE" val="{&quot;fill_align&quot;:&quot;lm&quot;,&quot;fill_mode&quot;:&quot;adaptive&quot;,&quot;sacle_strategy&quot;:&quot;smart&quot;}"/>
  <p:tag name="KSO_WM_ASSEMBLE_CHIP_INDEX" val="aa61df58a0e0432e89117dbd0bb819f3"/>
  <p:tag name="KSO_WM_UNIT_TEXT_FILL_FORE_SCHEMECOLOR_INDEX_BRIGHTNESS" val="0.15"/>
  <p:tag name="KSO_WM_UNIT_TEXT_FILL_FORE_SCHEMECOLOR_INDEX" val="13"/>
  <p:tag name="KSO_WM_UNIT_TEXT_FILL_TYPE" val="1"/>
  <p:tag name="KSO_WM_TEMPLATE_ASSEMBLE_XID" val="62ea3c03295c1bf6da6a8a3f"/>
  <p:tag name="KSO_WM_TEMPLATE_ASSEMBLE_GROUPID" val="62e74790295c1bf6da394e94"/>
</p:tagLst>
</file>

<file path=ppt/tags/tag167.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3b3237ed797c483487abe5602f5af74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732776d24484916ba77ddb0174f9b59"/>
</p:tagLst>
</file>

<file path=ppt/tags/tag168.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34130ca0cd954805881c5352589bd19e"/>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16bcc840994f447d97a799086b5f7936"/>
</p:tagLst>
</file>

<file path=ppt/tags/tag169.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8cc7559681cc443cb8cd9889d8df323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c7a909ee50554303af4aa29ff294e7ac"/>
</p:tagLst>
</file>

<file path=ppt/tags/tag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7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7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75.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4*i*1"/>
  <p:tag name="KSO_WM_BEAUTIFY_FLAG" val="#wm#"/>
  <p:tag name="KSO_WM_TAG_VERSION" val="1.0"/>
  <p:tag name="KSO_WM_CHIP_GROUPID" val="62e74790295c1bf6da394e94"/>
  <p:tag name="KSO_WM_CHIP_XID" val="62e74792295c1bf6da394e9e"/>
  <p:tag name="KSO_WM_UNIT_DEC_AREA_ID" val="6947b79b81ea4ee39532963d1cb87ec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87d5e6481a04d3380d451262da5ef57"/>
</p:tagLst>
</file>

<file path=ppt/tags/tag176.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6*i*1"/>
  <p:tag name="KSO_WM_BEAUTIFY_FLAG" val="#wm#"/>
  <p:tag name="KSO_WM_TAG_VERSION" val="1.0"/>
  <p:tag name="KSO_WM_CHIP_GROUPID" val="62e74790295c1bf6da394e94"/>
  <p:tag name="KSO_WM_CHIP_XID" val="62e74792295c1bf6da394e9c"/>
  <p:tag name="KSO_WM_UNIT_DEC_AREA_ID" val="bf2933b2ac3d40e08c04cb1f43df2ec9"/>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ba5831364d0c4e9d9f47cf933f23e23c"/>
</p:tagLst>
</file>

<file path=ppt/tags/tag177.xml><?xml version="1.0" encoding="utf-8"?>
<p:tagLst xmlns:p="http://schemas.openxmlformats.org/presentationml/2006/main">
  <p:tag name="KSO_WM_UNIT_SUBTYPE" val="u"/>
  <p:tag name="KSO_WM_TEMPLATE_CATEGORY" val="chip"/>
  <p:tag name="KSO_WM_TEMPLATE_INDEX" val="20224939"/>
  <p:tag name="KSO_WM_UNIT_TYPE" val="i"/>
  <p:tag name="KSO_WM_UNIT_INDEX" val="1"/>
  <p:tag name="KSO_WM_UNIT_ID" val="chip20224939_15*i*1"/>
  <p:tag name="KSO_WM_BEAUTIFY_FLAG" val="#wm#"/>
  <p:tag name="KSO_WM_TAG_VERSION" val="1.0"/>
  <p:tag name="KSO_WM_CHIP_GROUPID" val="62e74790295c1bf6da394e94"/>
  <p:tag name="KSO_WM_CHIP_XID" val="62e74792295c1bf6da394e9d"/>
  <p:tag name="KSO_WM_UNIT_DEC_AREA_ID" val="9cf2edef000743dc953d557c4a387e9e"/>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3e596ecccc644d3d95cfaa0d66e7930b"/>
</p:tagLst>
</file>

<file path=ppt/tags/tag17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7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7*i*1"/>
  <p:tag name="KSO_WM_BEAUTIFY_FLAG" val="#wm#"/>
  <p:tag name="KSO_WM_TAG_VERSION" val="1.0"/>
  <p:tag name="KSO_WM_CHIP_GROUPID" val="63033c21a35593066dcba6dd"/>
  <p:tag name="KSO_WM_CHIP_XID" val="63033c6ea35593066dcba6eb"/>
  <p:tag name="KSO_WM_UNIT_DEC_AREA_ID" val="0466ef24dda44fe9a4bd020081019a6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727ab9a406c4496a941a262b5121b20"/>
</p:tagLst>
</file>

<file path=ppt/tags/tag18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1.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4939_1*a*1"/>
  <p:tag name="KSO_WM_TEMPLATE_CATEGORY" val="custom"/>
  <p:tag name="KSO_WM_TEMPLATE_INDEX" val="20224939"/>
  <p:tag name="KSO_WM_UNIT_LAYERLEVEL" val="1"/>
  <p:tag name="KSO_WM_TAG_VERSION" val="1.0"/>
  <p:tag name="KSO_WM_BEAUTIFY_FLAG" val="#wm#"/>
  <p:tag name="KSO_WM_UNIT_DEFAULT_FONT" val="54;60;2"/>
  <p:tag name="KSO_WM_UNIT_BLOCK" val="0"/>
  <p:tag name="KSO_WM_UNIT_DEC_AREA_ID" val="9402c13f649b49ada6cb63b86020c8b8"/>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c7dcd851028f43b39f0c5ceaacd980fb"/>
  <p:tag name="KSO_WM_UNIT_TEXT_FILL_FORE_SCHEMECOLOR_INDEX_BRIGHTNESS" val="0"/>
  <p:tag name="KSO_WM_UNIT_TEXT_FILL_FORE_SCHEMECOLOR_INDEX" val="5"/>
  <p:tag name="KSO_WM_UNIT_TEXT_FILL_TYPE" val="1"/>
  <p:tag name="KSO_WM_TEMPLATE_ASSEMBLE_XID" val="62ea3c04295c1bf6da6a8b08"/>
  <p:tag name="KSO_WM_TEMPLATE_ASSEMBLE_GROUPID" val="62e74790295c1bf6da394e94"/>
</p:tagLst>
</file>

<file path=ppt/tags/tag182.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3b3237ed797c483487abe5602f5af74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732776d24484916ba77ddb0174f9b59"/>
</p:tagLst>
</file>

<file path=ppt/tags/tag183.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34130ca0cd954805881c5352589bd19e"/>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16bcc840994f447d97a799086b5f7936"/>
</p:tagLst>
</file>

<file path=ppt/tags/tag184.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8cc7559681cc443cb8cd9889d8df323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c7a909ee50554303af4aa29ff294e7ac"/>
</p:tagLst>
</file>

<file path=ppt/tags/tag1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9.xml><?xml version="1.0" encoding="utf-8"?>
<p:tagLst xmlns:p="http://schemas.openxmlformats.org/presentationml/2006/main">
  <p:tag name="KSO_WM_UNIT_SUBTYPE" val="u"/>
  <p:tag name="KSO_WM_TEMPLATE_CATEGORY" val="chip"/>
  <p:tag name="KSO_WM_TEMPLATE_INDEX" val="20227059"/>
  <p:tag name="KSO_WM_UNIT_TYPE" val="i"/>
  <p:tag name="KSO_WM_UNIT_INDEX" val="1"/>
  <p:tag name="KSO_WM_UNIT_ID" val="chip20227059_8*i*1"/>
  <p:tag name="KSO_WM_BEAUTIFY_FLAG" val="#wm#"/>
  <p:tag name="KSO_WM_TAG_VERSION" val="1.0"/>
  <p:tag name="KSO_WM_CHIP_GROUPID" val="63033c21a35593066dcba6dd"/>
  <p:tag name="KSO_WM_CHIP_XID" val="63033c6ea35593066dcba6ea"/>
  <p:tag name="KSO_WM_UNIT_DEC_AREA_ID" val="b2c8c3b9b8d941f68c1e46daa4cc56a9"/>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0996680bde8b49cf92f38a9db371a7e5"/>
</p:tagLst>
</file>

<file path=ppt/tags/tag19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91.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3b3237ed797c483487abe5602f5af74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732776d24484916ba77ddb0174f9b59"/>
</p:tagLst>
</file>

<file path=ppt/tags/tag192.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34130ca0cd954805881c5352589bd19e"/>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16bcc840994f447d97a799086b5f7936"/>
</p:tagLst>
</file>

<file path=ppt/tags/tag193.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8cc7559681cc443cb8cd9889d8df323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c7a909ee50554303af4aa29ff294e7ac"/>
</p:tagLst>
</file>

<file path=ppt/tags/tag1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xml><?xml version="1.0" encoding="utf-8"?>
<p:tagLst xmlns:p="http://schemas.openxmlformats.org/presentationml/2006/main">
  <p:tag name="KSO_WM_UNIT_SUBTYPE" val="u"/>
  <p:tag name="KSO_WM_TEMPLATE_CATEGORY" val="chip"/>
  <p:tag name="KSO_WM_TEMPLATE_INDEX" val="20227059"/>
  <p:tag name="KSO_WM_UNIT_TYPE" val="i"/>
  <p:tag name="KSO_WM_UNIT_INDEX" val="1"/>
  <p:tag name="KSO_WM_UNIT_ID" val="chip20227059_14*i*1"/>
  <p:tag name="KSO_WM_BEAUTIFY_FLAG" val="#wm#"/>
  <p:tag name="KSO_WM_TAG_VERSION" val="1.0"/>
  <p:tag name="KSO_WM_CHIP_GROUPID" val="63033c21a35593066dcba6dd"/>
  <p:tag name="KSO_WM_CHIP_XID" val="63033c6ea35593066dcba6f0"/>
  <p:tag name="KSO_WM_UNIT_DEC_AREA_ID" val="5d0a7530f179404bb30c81a6a6e72415"/>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1feefa8cfbaa492ebe6078061b284a92"/>
</p:tagLst>
</file>

<file path=ppt/tags/tag20.xml><?xml version="1.0" encoding="utf-8"?>
<p:tagLst xmlns:p="http://schemas.openxmlformats.org/presentationml/2006/main">
  <p:tag name="KSO_WM_UNIT_SUBTYPE" val="t"/>
  <p:tag name="KSO_WM_TEMPLATE_CATEGORY" val="chip"/>
  <p:tag name="KSO_WM_TEMPLATE_INDEX" val="20227059"/>
  <p:tag name="KSO_WM_UNIT_TYPE" val="i"/>
  <p:tag name="KSO_WM_UNIT_INDEX" val="1"/>
  <p:tag name="KSO_WM_UNIT_ID" val="chip20227059_9*i*1"/>
  <p:tag name="KSO_WM_BEAUTIFY_FLAG" val="#wm#"/>
  <p:tag name="KSO_WM_TAG_VERSION" val="1.0"/>
  <p:tag name="KSO_WM_CHIP_GROUPID" val="63033c21a35593066dcba6dd"/>
  <p:tag name="KSO_WM_CHIP_XID" val="63033c6ea35593066dcba6e9"/>
  <p:tag name="KSO_WM_UNIT_DEC_AREA_ID" val="c3d756423e5c4482b16d5ca59cf63bcd"/>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238a283e85874e58a3ab9c9be56effb2"/>
</p:tagLst>
</file>

<file path=ppt/tags/tag20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2.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i*1"/>
  <p:tag name="KSO_WM_BEAUTIFY_FLAG" val="#wm#"/>
  <p:tag name="KSO_WM_TAG_VERSION" val="1.0"/>
  <p:tag name="KSO_WM_CHIP_GROUPID" val="62e74790295c1bf6da394e94"/>
  <p:tag name="KSO_WM_CHIP_XID" val="62e74792295c1bf6da394e97"/>
  <p:tag name="KSO_WM_UNIT_DEC_AREA_ID" val="bb7bf552314f4dbe9b8388817253f15c"/>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34987613d1184f84ab56dff87f726e3c"/>
</p:tagLst>
</file>

<file path=ppt/tags/tag203.xml><?xml version="1.0" encoding="utf-8"?>
<p:tagLst xmlns:p="http://schemas.openxmlformats.org/presentationml/2006/main">
  <p:tag name="KSO_WM_UNIT_SUBTYPE" val="u"/>
  <p:tag name="KSO_WM_TEMPLATE_CATEGORY" val="chip"/>
  <p:tag name="KSO_WM_TEMPLATE_INDEX" val="20224939"/>
  <p:tag name="KSO_WM_UNIT_TYPE" val="i"/>
  <p:tag name="KSO_WM_UNIT_INDEX" val="1"/>
  <p:tag name="KSO_WM_UNIT_ID" val="chip20224939_2*i*1"/>
  <p:tag name="KSO_WM_BEAUTIFY_FLAG" val="#wm#"/>
  <p:tag name="KSO_WM_TAG_VERSION" val="1.0"/>
  <p:tag name="KSO_WM_CHIP_GROUPID" val="62e74790295c1bf6da394e94"/>
  <p:tag name="KSO_WM_CHIP_XID" val="62e74792295c1bf6da394e96"/>
  <p:tag name="KSO_WM_UNIT_DEC_AREA_ID" val="d590019831e24b9b88c6b8ed3e46dbc9"/>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333d60c51e524f5cb9b5b04e0b240afc"/>
</p:tagLst>
</file>

<file path=ppt/tags/tag2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1.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3b3237ed797c483487abe5602f5af74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732776d24484916ba77ddb0174f9b59"/>
</p:tagLst>
</file>

<file path=ppt/tags/tag212.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34130ca0cd954805881c5352589bd19e"/>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16bcc840994f447d97a799086b5f7936"/>
</p:tagLst>
</file>

<file path=ppt/tags/tag213.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8cc7559681cc443cb8cd9889d8df323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c7a909ee50554303af4aa29ff294e7ac"/>
</p:tagLst>
</file>

<file path=ppt/tags/tag2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0.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3b3237ed797c483487abe5602f5af74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732776d24484916ba77ddb0174f9b59"/>
</p:tagLst>
</file>

<file path=ppt/tags/tag221.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34130ca0cd954805881c5352589bd19e"/>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16bcc840994f447d97a799086b5f7936"/>
</p:tagLst>
</file>

<file path=ppt/tags/tag222.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8cc7559681cc443cb8cd9889d8df323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c7a909ee50554303af4aa29ff294e7ac"/>
</p:tagLst>
</file>

<file path=ppt/tags/tag2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8.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3b3237ed797c483487abe5602f5af74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732776d24484916ba77ddb0174f9b59"/>
</p:tagLst>
</file>

<file path=ppt/tags/tag229.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34130ca0cd954805881c5352589bd19e"/>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16bcc840994f447d97a799086b5f7936"/>
</p:tagLst>
</file>

<file path=ppt/tags/tag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0.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8cc7559681cc443cb8cd9889d8df323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c7a909ee50554303af4aa29ff294e7ac"/>
</p:tagLst>
</file>

<file path=ppt/tags/tag23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5.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7*i*1"/>
  <p:tag name="KSO_WM_BEAUTIFY_FLAG" val="#wm#"/>
  <p:tag name="KSO_WM_TAG_VERSION" val="1.0"/>
  <p:tag name="KSO_WM_CHIP_GROUPID" val="62e74790295c1bf6da394e94"/>
  <p:tag name="KSO_WM_CHIP_XID" val="62e74792295c1bf6da394e9b"/>
  <p:tag name="KSO_WM_UNIT_DEC_AREA_ID" val="f98205062e8d4caa959acc5db6f3a58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0efa6b4e3594a33b033f1bc7197daec"/>
</p:tagLst>
</file>

<file path=ppt/tags/tag236.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9*i*1"/>
  <p:tag name="KSO_WM_BEAUTIFY_FLAG" val="#wm#"/>
  <p:tag name="KSO_WM_TAG_VERSION" val="1.0"/>
  <p:tag name="KSO_WM_CHIP_GROUPID" val="62e74790295c1bf6da394e94"/>
  <p:tag name="KSO_WM_CHIP_XID" val="62e74792295c1bf6da394e98"/>
  <p:tag name="KSO_WM_UNIT_DEC_AREA_ID" val="18488426e0ae4f45b65b63a7a7066675"/>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848b6bbe25ae4611ba288ac9fd643419"/>
</p:tagLst>
</file>

<file path=ppt/tags/tag237.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0*i*1"/>
  <p:tag name="KSO_WM_BEAUTIFY_FLAG" val="#wm#"/>
  <p:tag name="KSO_WM_TAG_VERSION" val="1.0"/>
  <p:tag name="KSO_WM_CHIP_GROUPID" val="62e74790295c1bf6da394e94"/>
  <p:tag name="KSO_WM_CHIP_XID" val="62e74792295c1bf6da394e99"/>
  <p:tag name="KSO_WM_UNIT_DEC_AREA_ID" val="1f882616d9644dcd9fb0fec8aa27f75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ab448caeefd1485295d279184cff7d3a"/>
</p:tagLst>
</file>

<file path=ppt/tags/tag238.xml><?xml version="1.0" encoding="utf-8"?>
<p:tagLst xmlns:p="http://schemas.openxmlformats.org/presentationml/2006/main">
  <p:tag name="KSO_WM_UNIT_SUBTYPE" val="u"/>
  <p:tag name="KSO_WM_TEMPLATE_CATEGORY" val="chip"/>
  <p:tag name="KSO_WM_TEMPLATE_INDEX" val="20224939"/>
  <p:tag name="KSO_WM_UNIT_TYPE" val="i"/>
  <p:tag name="KSO_WM_UNIT_INDEX" val="1"/>
  <p:tag name="KSO_WM_UNIT_ID" val="chip20224939_8*i*1"/>
  <p:tag name="KSO_WM_BEAUTIFY_FLAG" val="#wm#"/>
  <p:tag name="KSO_WM_TAG_VERSION" val="1.0"/>
  <p:tag name="KSO_WM_CHIP_GROUPID" val="62e74790295c1bf6da394e94"/>
  <p:tag name="KSO_WM_CHIP_XID" val="62e74792295c1bf6da394e9a"/>
  <p:tag name="KSO_WM_UNIT_DEC_AREA_ID" val="a3443ff6632047ac843fb89ff2c75a2a"/>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e1b423d216984ce7a872f19620bb410c"/>
</p:tagLst>
</file>

<file path=ppt/tags/tag23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7059_1*a*1"/>
  <p:tag name="KSO_WM_TEMPLATE_CATEGORY" val="custom"/>
  <p:tag name="KSO_WM_TEMPLATE_INDEX" val="20227059"/>
  <p:tag name="KSO_WM_UNIT_LAYERLEVEL" val="1"/>
  <p:tag name="KSO_WM_TAG_VERSION" val="1.0"/>
  <p:tag name="KSO_WM_BEAUTIFY_FLAG" val="#wm#"/>
  <p:tag name="KSO_WM_UNIT_DEFAULT_FONT" val="54;60;2"/>
  <p:tag name="KSO_WM_UNIT_BLOCK" val="0"/>
  <p:tag name="KSO_WM_UNIT_DEC_AREA_ID" val="68b11bced1a04168939cf0a8d9440328"/>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 name="KSO_WM_TEMPLATE_ASSEMBLE_XID" val="63119deda35593066d09b77e"/>
  <p:tag name="KSO_WM_TEMPLATE_ASSEMBLE_GROUPID" val="63033c21a35593066dcba6dd"/>
</p:tagLst>
</file>

<file path=ppt/tags/tag24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2.xml><?xml version="1.0" encoding="utf-8"?>
<p:tagLst xmlns:p="http://schemas.openxmlformats.org/presentationml/2006/main">
  <p:tag name="KSO_WM_UNIT_DEFAULT_FONT" val="54;60;2"/>
  <p:tag name="KSO_WM_UNIT_BLOCK" val="0"/>
  <p:tag name="KSO_WM_UNIT_DEC_AREA_ID" val="3b4d624c6b244e5384c5aa9576a58703"/>
  <p:tag name="KSO_WM_UNIT_ISCONTENTSTITLE" val="0"/>
  <p:tag name="KSO_WM_UNIT_ISNUMDGMTITLE" val="0"/>
  <p:tag name="KSO_WM_UNIT_PRESET_TEXT" val="感谢观赏"/>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4939_1*a*1"/>
  <p:tag name="KSO_WM_TEMPLATE_CATEGORY" val="custom"/>
  <p:tag name="KSO_WM_TEMPLATE_INDEX" val="20224939"/>
  <p:tag name="KSO_WM_UNIT_LAYERLEVEL" val="1"/>
  <p:tag name="KSO_WM_TAG_VERSION" val="1.0"/>
  <p:tag name="KSO_WM_BEAUTIFY_FLAG" val="#wm#"/>
  <p:tag name="KSO_WM_CHIP_GROUPID" val="624cf4268c72ca61f790a23b"/>
  <p:tag name="KSO_WM_CHIP_XID" val="624cf4268c72ca61f790a23a"/>
  <p:tag name="KSO_WM_CHIP_FILLAREA_FILL_RULE" val="{&quot;fill_align&quot;:&quot;lm&quot;,&quot;fill_mode&quot;:&quot;adaptive&quot;,&quot;sacle_strategy&quot;:&quot;smart&quot;}"/>
  <p:tag name="KSO_WM_ASSEMBLE_CHIP_INDEX" val="3ea6e0bd5fd94fec8bee9f0eb6564494"/>
  <p:tag name="KSO_WM_UNIT_TEXT_FILL_FORE_SCHEMECOLOR_INDEX_BRIGHTNESS" val="0.15"/>
  <p:tag name="KSO_WM_UNIT_TEXT_FILL_FORE_SCHEMECOLOR_INDEX" val="13"/>
  <p:tag name="KSO_WM_UNIT_TEXT_FILL_TYPE" val="1"/>
  <p:tag name="KSO_WM_TEMPLATE_ASSEMBLE_XID" val="62ea3c03295c1bf6da6a8a75"/>
  <p:tag name="KSO_WM_TEMPLATE_ASSEMBLE_GROUPID" val="62e74790295c1bf6da394e94"/>
</p:tagLst>
</file>

<file path=ppt/tags/tag243.xml><?xml version="1.0" encoding="utf-8"?>
<p:tagLst xmlns:p="http://schemas.openxmlformats.org/presentationml/2006/main">
  <p:tag name="KSO_WM_UNIT_DEFAULT_FONT" val="14;16;2"/>
  <p:tag name="KSO_WM_UNIT_BLOCK" val="0"/>
  <p:tag name="KSO_WM_UNIT_DEC_AREA_ID" val="d911f1129f68427cb4a1e546ece08358"/>
  <p:tag name="KSO_WM_UNIT_SUBTYPE" val="a"/>
  <p:tag name="KSO_WM_UNIT_PRESET_TEXT" val="单击此处添加正文，文字是您思想的提炼，为了演示发布的良好效果，请言简意赅地阐述您的观点。"/>
  <p:tag name="KSO_WM_UNIT_NOCLEAR" val="0"/>
  <p:tag name="KSO_WM_UNIT_VALUE" val="124"/>
  <p:tag name="KSO_WM_UNIT_HIGHLIGHT" val="0"/>
  <p:tag name="KSO_WM_UNIT_COMPATIBLE" val="0"/>
  <p:tag name="KSO_WM_UNIT_DIAGRAM_ISNUMVISUAL" val="0"/>
  <p:tag name="KSO_WM_UNIT_DIAGRAM_ISREFERUNIT" val="0"/>
  <p:tag name="KSO_WM_UNIT_TYPE" val="f"/>
  <p:tag name="KSO_WM_UNIT_INDEX" val="2"/>
  <p:tag name="KSO_WM_UNIT_ID" val="custom20224939_1*f*2"/>
  <p:tag name="KSO_WM_TEMPLATE_CATEGORY" val="custom"/>
  <p:tag name="KSO_WM_TEMPLATE_INDEX" val="20224939"/>
  <p:tag name="KSO_WM_UNIT_LAYERLEVEL" val="1"/>
  <p:tag name="KSO_WM_TAG_VERSION" val="1.0"/>
  <p:tag name="KSO_WM_BEAUTIFY_FLAG" val="#wm#"/>
  <p:tag name="KSO_WM_CHIP_GROUPID" val="624cf4268c72ca61f790a23b"/>
  <p:tag name="KSO_WM_CHIP_XID" val="624cf4268c72ca61f790a23a"/>
  <p:tag name="KSO_WM_CHIP_FILLAREA_FILL_RULE" val="{&quot;fill_align&quot;:&quot;lm&quot;,&quot;fill_mode&quot;:&quot;adaptive&quot;,&quot;sacle_strategy&quot;:&quot;smart&quot;}"/>
  <p:tag name="KSO_WM_ASSEMBLE_CHIP_INDEX" val="3ea6e0bd5fd94fec8bee9f0eb6564494"/>
  <p:tag name="KSO_WM_UNIT_TEXT_FILL_FORE_SCHEMECOLOR_INDEX_BRIGHTNESS" val="0.15"/>
  <p:tag name="KSO_WM_UNIT_TEXT_FILL_FORE_SCHEMECOLOR_INDEX" val="13"/>
  <p:tag name="KSO_WM_UNIT_TEXT_FILL_TYPE" val="1"/>
  <p:tag name="KSO_WM_TEMPLATE_ASSEMBLE_XID" val="62ea3c03295c1bf6da6a8a75"/>
  <p:tag name="KSO_WM_TEMPLATE_ASSEMBLE_GROUPID" val="62e74790295c1bf6da394e94"/>
</p:tagLst>
</file>

<file path=ppt/tags/tag244.xml><?xml version="1.0" encoding="utf-8"?>
<p:tagLst xmlns:p="http://schemas.openxmlformats.org/presentationml/2006/main">
  <p:tag name="KSO_WM_UNIT_DEFAULT_FONT" val="40;44;2"/>
  <p:tag name="KSO_WM_UNIT_BLOCK" val="0"/>
  <p:tag name="KSO_WM_UNIT_DEC_AREA_ID" val="f99dd34dd40145bc918898b047648821"/>
  <p:tag name="KSO_WM_UNIT_SUBTYPE" val="e"/>
  <p:tag name="KSO_WM_UNIT_PRESET_TEXT" val="20XX"/>
  <p:tag name="KSO_WM_UNIT_NOCLEAR" val="0"/>
  <p:tag name="KSO_WM_UNIT_VALUE" val="6"/>
  <p:tag name="KSO_WM_UNIT_HIGHLIGHT" val="0"/>
  <p:tag name="KSO_WM_UNIT_COMPATIBLE" val="0"/>
  <p:tag name="KSO_WM_UNIT_DIAGRAM_ISNUMVISUAL" val="0"/>
  <p:tag name="KSO_WM_UNIT_DIAGRAM_ISREFERUNIT" val="0"/>
  <p:tag name="KSO_WM_UNIT_TYPE" val="f"/>
  <p:tag name="KSO_WM_UNIT_INDEX" val="1"/>
  <p:tag name="KSO_WM_UNIT_ID" val="custom20224939_1*f*1"/>
  <p:tag name="KSO_WM_TEMPLATE_CATEGORY" val="custom"/>
  <p:tag name="KSO_WM_TEMPLATE_INDEX" val="20224939"/>
  <p:tag name="KSO_WM_UNIT_LAYERLEVEL" val="1"/>
  <p:tag name="KSO_WM_TAG_VERSION" val="1.0"/>
  <p:tag name="KSO_WM_BEAUTIFY_FLAG" val="#wm#"/>
  <p:tag name="KSO_WM_CHIP_GROUPID" val="624cf4268c72ca61f790a23b"/>
  <p:tag name="KSO_WM_CHIP_XID" val="624cf4268c72ca61f790a23a"/>
  <p:tag name="KSO_WM_CHIP_FILLAREA_FILL_RULE" val="{&quot;fill_align&quot;:&quot;lm&quot;,&quot;fill_mode&quot;:&quot;adaptive&quot;,&quot;sacle_strategy&quot;:&quot;smart&quot;}"/>
  <p:tag name="KSO_WM_ASSEMBLE_CHIP_INDEX" val="3ea6e0bd5fd94fec8bee9f0eb6564494"/>
  <p:tag name="KSO_WM_UNIT_TEXT_FILL_FORE_SCHEMECOLOR_INDEX_BRIGHTNESS" val="0.15"/>
  <p:tag name="KSO_WM_UNIT_TEXT_FILL_FORE_SCHEMECOLOR_INDEX" val="13"/>
  <p:tag name="KSO_WM_UNIT_TEXT_FILL_TYPE" val="1"/>
  <p:tag name="KSO_WM_TEMPLATE_ASSEMBLE_XID" val="62ea3c03295c1bf6da6a8a75"/>
  <p:tag name="KSO_WM_TEMPLATE_ASSEMBLE_GROUPID" val="62e74790295c1bf6da394e94"/>
</p:tagLst>
</file>

<file path=ppt/tags/tag245.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3b3237ed797c483487abe5602f5af74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732776d24484916ba77ddb0174f9b59"/>
  <p:tag name="KSO_WM_SLIDE_BACKGROUND_TYPE" val="general"/>
</p:tagLst>
</file>

<file path=ppt/tags/tag246.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34130ca0cd954805881c5352589bd19e"/>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16bcc840994f447d97a799086b5f7936"/>
  <p:tag name="KSO_WM_SLIDE_BACKGROUND_TYPE" val="general"/>
</p:tagLst>
</file>

<file path=ppt/tags/tag247.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8cc7559681cc443cb8cd9889d8df3236"/>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c7a909ee50554303af4aa29ff294e7ac"/>
  <p:tag name="KSO_WM_SLIDE_BACKGROUND_TYPE" val="general"/>
</p:tagLst>
</file>

<file path=ppt/tags/tag248.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249.xml><?xml version="1.0" encoding="utf-8"?>
<p:tagLst xmlns:p="http://schemas.openxmlformats.org/presentationml/2006/main">
  <p:tag name="KSO_WM_SLIDE_BACKGROUND_TYPE" val="general"/>
  <p:tag name="KSO_WM_UNIT_TEXT_FILL_FORE_SCHEMECOLOR_INDEX_BRIGHTNESS" val="0"/>
  <p:tag name="KSO_WM_UNIT_TEXT_FILL_FORE_SCHEMECOLOR_INDEX" val="2"/>
  <p:tag name="KSO_WM_UNIT_TEXT_FILL_TYPE" val="1"/>
</p:tagLst>
</file>

<file path=ppt/tags/tag25.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9e56c6ac5cd74f3ba4ef3f02e17b840d"/>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14aa7ce428e94f38b787026bb14d0e4d"/>
</p:tagLst>
</file>

<file path=ppt/tags/tag250.xml><?xml version="1.0" encoding="utf-8"?>
<p:tagLst xmlns:p="http://schemas.openxmlformats.org/presentationml/2006/main">
  <p:tag name="KSO_WM_SLIDE_BACKGROUND_TYPE" val="general"/>
  <p:tag name="KSO_WM_UNIT_TEXT_FILL_FORE_SCHEMECOLOR_INDEX_BRIGHTNESS" val="0"/>
  <p:tag name="KSO_WM_UNIT_TEXT_FILL_FORE_SCHEMECOLOR_INDEX" val="2"/>
  <p:tag name="KSO_WM_UNIT_TEXT_FILL_TYPE" val="1"/>
</p:tagLst>
</file>

<file path=ppt/tags/tag251.xml><?xml version="1.0" encoding="utf-8"?>
<p:tagLst xmlns:p="http://schemas.openxmlformats.org/presentationml/2006/main">
  <p:tag name="KSO_WM_SLIDE_BACKGROUND_TYPE" val="general"/>
  <p:tag name="KSO_WM_UNIT_TEXT_FILL_FORE_SCHEMECOLOR_INDEX_BRIGHTNESS" val="0"/>
  <p:tag name="KSO_WM_UNIT_TEXT_FILL_FORE_SCHEMECOLOR_INDEX" val="2"/>
  <p:tag name="KSO_WM_UNIT_TEXT_FILL_TYPE" val="1"/>
</p:tagLst>
</file>

<file path=ppt/tags/tag252.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8748776b4c5241bca3ac298dbb4b864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2e74208d38445a598b7ff3a566bf37b"/>
  <p:tag name="KSO_WM_SLIDE_BACKGROUND_TYPE" val="frame"/>
</p:tagLst>
</file>

<file path=ppt/tags/tag253.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a9a1e447ae0b454a80271e7f3e535023"/>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df12b810a66f4e868665aecb0d1f4968"/>
  <p:tag name="KSO_WM_SLIDE_BACKGROUND_TYPE" val="frame"/>
</p:tagLst>
</file>

<file path=ppt/tags/tag254.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8b089ba3deec4852b820bdc32ad09e94"/>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701b09f518e14064a62be7e98c33ff71"/>
  <p:tag name="KSO_WM_SLIDE_BACKGROUND_TYPE" val="frame"/>
</p:tagLst>
</file>

<file path=ppt/tags/tag25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bg20221745_2*i*1"/>
  <p:tag name="KSO_WM_UNIT_LAYERLEVEL" val="1"/>
  <p:tag name="KSO_WM_TAG_VERSION" val="1.0"/>
  <p:tag name="KSO_WM_BEAUTIFY_FLAG" val="#wm#"/>
  <p:tag name="KSO_WM_UNIT_BK_DARK_LIGHT" val="2"/>
  <p:tag name="KSO_WM_UNIT_SUBTYPE" val="h"/>
  <p:tag name="KSO_WM_UNIT_TYPE" val="i"/>
  <p:tag name="KSO_WM_UNIT_INDEX" val="1"/>
  <p:tag name="KSO_WM_TEMPLATE_CATEGORY" val="bg"/>
  <p:tag name="KSO_WM_TEMPLATE_INDEX" val="20221745"/>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c06597788eba87d90874"/>
  <p:tag name="KSO_WM_CHIP_XID" val="627b2ac8a0f60d12b19e6b9b"/>
</p:tagLst>
</file>

<file path=ppt/tags/tag256.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257.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258.xml><?xml version="1.0" encoding="utf-8"?>
<p:tagLst xmlns:p="http://schemas.openxmlformats.org/presentationml/2006/main">
  <p:tag name="KSO_WM_SLIDE_BACKGROUND_TYPE" val="frame"/>
  <p:tag name="KSO_WM_UNIT_TEXT_FILL_FORE_SCHEMECOLOR_INDEX_BRIGHTNESS" val="0"/>
  <p:tag name="KSO_WM_UNIT_TEXT_FILL_FORE_SCHEMECOLOR_INDEX" val="2"/>
  <p:tag name="KSO_WM_UNIT_TEXT_FILL_TYPE" val="1"/>
</p:tagLst>
</file>

<file path=ppt/tags/tag259.xml><?xml version="1.0" encoding="utf-8"?>
<p:tagLst xmlns:p="http://schemas.openxmlformats.org/presentationml/2006/main">
  <p:tag name="KSO_WM_SLIDE_BACKGROUND_TYPE" val="frame"/>
  <p:tag name="KSO_WM_UNIT_TEXT_FILL_FORE_SCHEMECOLOR_INDEX_BRIGHTNESS" val="0"/>
  <p:tag name="KSO_WM_UNIT_TEXT_FILL_FORE_SCHEMECOLOR_INDEX" val="2"/>
  <p:tag name="KSO_WM_UNIT_TEXT_FILL_TYPE" val="1"/>
</p:tagLst>
</file>

<file path=ppt/tags/tag26.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00eedffc64c7478787363e44e2712b19"/>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68024318e34947b88308f4b67ec4e7c7"/>
</p:tagLst>
</file>

<file path=ppt/tags/tag260.xml><?xml version="1.0" encoding="utf-8"?>
<p:tagLst xmlns:p="http://schemas.openxmlformats.org/presentationml/2006/main">
  <p:tag name="KSO_WM_SLIDE_BACKGROUND_TYPE" val="frame"/>
  <p:tag name="KSO_WM_UNIT_TEXT_FILL_FORE_SCHEMECOLOR_INDEX_BRIGHTNESS" val="0"/>
  <p:tag name="KSO_WM_UNIT_TEXT_FILL_FORE_SCHEMECOLOR_INDEX" val="2"/>
  <p:tag name="KSO_WM_UNIT_TEXT_FILL_TYPE" val="1"/>
</p:tagLst>
</file>

<file path=ppt/tags/tag261.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7ae402c7fd9640918027ee7f6dcc083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d8edb5eada649a7a31b31c1418807fe"/>
  <p:tag name="KSO_WM_SLIDE_BACKGROUND_TYPE" val="leftRight"/>
</p:tagLst>
</file>

<file path=ppt/tags/tag26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bg20221745_3*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5"/>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c06597788eba87d90874"/>
  <p:tag name="KSO_WM_CHIP_XID" val="627b2ac8a0f60d12b19e6b9c"/>
</p:tagLst>
</file>

<file path=ppt/tags/tag263.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6d645ae7275740549581a6051b4478c3"/>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2c51e1d9048a4c478b5695ad81aefdee"/>
  <p:tag name="KSO_WM_SLIDE_BACKGROUND_TYPE" val="leftRight"/>
</p:tagLst>
</file>

<file path=ppt/tags/tag264.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265.xml><?xml version="1.0" encoding="utf-8"?>
<p:tagLst xmlns:p="http://schemas.openxmlformats.org/presentationml/2006/main">
  <p:tag name="KSO_WM_SLIDE_BACKGROUND_TYPE" val="leftRight"/>
  <p:tag name="KSO_WM_UNIT_TEXT_FILL_FORE_SCHEMECOLOR_INDEX_BRIGHTNESS" val="0"/>
  <p:tag name="KSO_WM_UNIT_TEXT_FILL_FORE_SCHEMECOLOR_INDEX" val="2"/>
  <p:tag name="KSO_WM_UNIT_TEXT_FILL_TYPE" val="1"/>
</p:tagLst>
</file>

<file path=ppt/tags/tag266.xml><?xml version="1.0" encoding="utf-8"?>
<p:tagLst xmlns:p="http://schemas.openxmlformats.org/presentationml/2006/main">
  <p:tag name="KSO_WM_SLIDE_BACKGROUND_TYPE" val="leftRight"/>
  <p:tag name="KSO_WM_UNIT_TEXT_FILL_FORE_SCHEMECOLOR_INDEX_BRIGHTNESS" val="0"/>
  <p:tag name="KSO_WM_UNIT_TEXT_FILL_FORE_SCHEMECOLOR_INDEX" val="2"/>
  <p:tag name="KSO_WM_UNIT_TEXT_FILL_TYPE" val="1"/>
</p:tagLst>
</file>

<file path=ppt/tags/tag267.xml><?xml version="1.0" encoding="utf-8"?>
<p:tagLst xmlns:p="http://schemas.openxmlformats.org/presentationml/2006/main">
  <p:tag name="KSO_WM_SLIDE_BACKGROUND_TYPE" val="leftRight"/>
  <p:tag name="KSO_WM_UNIT_TEXT_FILL_FORE_SCHEMECOLOR_INDEX_BRIGHTNESS" val="0"/>
  <p:tag name="KSO_WM_UNIT_TEXT_FILL_FORE_SCHEMECOLOR_INDEX" val="2"/>
  <p:tag name="KSO_WM_UNIT_TEXT_FILL_TYPE" val="1"/>
</p:tagLst>
</file>

<file path=ppt/tags/tag268.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269.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27.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39baa4244ffa4def960bfbf3931ead0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f65553438ef043b6a17500211953efe7"/>
</p:tagLst>
</file>

<file path=ppt/tags/tag270.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cc2627e843304d32b1ad67d115465dfc"/>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300c2465adf409bba23d900ebc199cc"/>
  <p:tag name="KSO_WM_SLIDE_BACKGROUND_TYPE" val="topBottom"/>
</p:tagLst>
</file>

<file path=ppt/tags/tag27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bg20221745_4*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5"/>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c06597788eba87d90874"/>
  <p:tag name="KSO_WM_CHIP_XID" val="627b2ac8a0f60d12b19e6b9d"/>
</p:tagLst>
</file>

<file path=ppt/tags/tag272.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0dca6c5a26bd4b5ba14f7b0174d68449"/>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6ef1a7a7527749eda0c1d3b7890996f4"/>
  <p:tag name="KSO_WM_SLIDE_BACKGROUND_TYPE" val="topBottom"/>
</p:tagLst>
</file>

<file path=ppt/tags/tag273.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274.xml><?xml version="1.0" encoding="utf-8"?>
<p:tagLst xmlns:p="http://schemas.openxmlformats.org/presentationml/2006/main">
  <p:tag name="KSO_WM_SLIDE_BACKGROUND_TYPE" val="topBottom"/>
  <p:tag name="KSO_WM_UNIT_TEXT_FILL_FORE_SCHEMECOLOR_INDEX_BRIGHTNESS" val="0"/>
  <p:tag name="KSO_WM_UNIT_TEXT_FILL_FORE_SCHEMECOLOR_INDEX" val="2"/>
  <p:tag name="KSO_WM_UNIT_TEXT_FILL_TYPE" val="1"/>
</p:tagLst>
</file>

<file path=ppt/tags/tag275.xml><?xml version="1.0" encoding="utf-8"?>
<p:tagLst xmlns:p="http://schemas.openxmlformats.org/presentationml/2006/main">
  <p:tag name="KSO_WM_SLIDE_BACKGROUND_TYPE" val="topBottom"/>
  <p:tag name="KSO_WM_UNIT_TEXT_FILL_FORE_SCHEMECOLOR_INDEX_BRIGHTNESS" val="0"/>
  <p:tag name="KSO_WM_UNIT_TEXT_FILL_FORE_SCHEMECOLOR_INDEX" val="2"/>
  <p:tag name="KSO_WM_UNIT_TEXT_FILL_TYPE" val="1"/>
</p:tagLst>
</file>

<file path=ppt/tags/tag276.xml><?xml version="1.0" encoding="utf-8"?>
<p:tagLst xmlns:p="http://schemas.openxmlformats.org/presentationml/2006/main">
  <p:tag name="KSO_WM_SLIDE_BACKGROUND_TYPE" val="topBottom"/>
  <p:tag name="KSO_WM_UNIT_TEXT_FILL_FORE_SCHEMECOLOR_INDEX_BRIGHTNESS" val="0"/>
  <p:tag name="KSO_WM_UNIT_TEXT_FILL_FORE_SCHEMECOLOR_INDEX" val="2"/>
  <p:tag name="KSO_WM_UNIT_TEXT_FILL_TYPE" val="1"/>
</p:tagLst>
</file>

<file path=ppt/tags/tag277.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278.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279.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93bbdb69519542a19d14864bfdae5d1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c0a540178d046279da20e5a44e5f479"/>
  <p:tag name="KSO_WM_SLIDE_BACKGROUND_TYPE" val="bottomTop"/>
</p:tagLst>
</file>

<file path=ppt/tags/tag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bg20221745_5*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5"/>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c06597788eba87d90874"/>
  <p:tag name="KSO_WM_CHIP_XID" val="627b2ac8a0f60d12b19e6b9e"/>
</p:tagLst>
</file>

<file path=ppt/tags/tag281.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42314a6b19bf482aa6cd820fd7b8ad42"/>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4c8179a41d75412a9aa4ef5f097ead8a"/>
  <p:tag name="KSO_WM_SLIDE_BACKGROUND_TYPE" val="bottomTop"/>
</p:tagLst>
</file>

<file path=ppt/tags/tag282.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283.xml><?xml version="1.0" encoding="utf-8"?>
<p:tagLst xmlns:p="http://schemas.openxmlformats.org/presentationml/2006/main">
  <p:tag name="KSO_WM_SLIDE_BACKGROUND_TYPE" val="bottomTop"/>
  <p:tag name="KSO_WM_UNIT_TEXT_FILL_FORE_SCHEMECOLOR_INDEX_BRIGHTNESS" val="0"/>
  <p:tag name="KSO_WM_UNIT_TEXT_FILL_FORE_SCHEMECOLOR_INDEX" val="2"/>
  <p:tag name="KSO_WM_UNIT_TEXT_FILL_TYPE" val="1"/>
</p:tagLst>
</file>

<file path=ppt/tags/tag284.xml><?xml version="1.0" encoding="utf-8"?>
<p:tagLst xmlns:p="http://schemas.openxmlformats.org/presentationml/2006/main">
  <p:tag name="KSO_WM_SLIDE_BACKGROUND_TYPE" val="bottomTop"/>
  <p:tag name="KSO_WM_UNIT_TEXT_FILL_FORE_SCHEMECOLOR_INDEX_BRIGHTNESS" val="0"/>
  <p:tag name="KSO_WM_UNIT_TEXT_FILL_FORE_SCHEMECOLOR_INDEX" val="2"/>
  <p:tag name="KSO_WM_UNIT_TEXT_FILL_TYPE" val="1"/>
</p:tagLst>
</file>

<file path=ppt/tags/tag285.xml><?xml version="1.0" encoding="utf-8"?>
<p:tagLst xmlns:p="http://schemas.openxmlformats.org/presentationml/2006/main">
  <p:tag name="KSO_WM_SLIDE_BACKGROUND_TYPE" val="bottomTop"/>
  <p:tag name="KSO_WM_UNIT_TEXT_FILL_FORE_SCHEMECOLOR_INDEX_BRIGHTNESS" val="0"/>
  <p:tag name="KSO_WM_UNIT_TEXT_FILL_FORE_SCHEMECOLOR_INDEX" val="2"/>
  <p:tag name="KSO_WM_UNIT_TEXT_FILL_TYPE" val="1"/>
</p:tagLst>
</file>

<file path=ppt/tags/tag286.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287.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288.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5ea0229af269458fb3e1d35f665c20ec"/>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acb312cefba4490ad416b94942716fb"/>
  <p:tag name="KSO_WM_SLIDE_BACKGROUND_TYPE" val="navigation"/>
</p:tagLst>
</file>

<file path=ppt/tags/tag28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bg20221745_6*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5"/>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c06597788eba87d90874"/>
  <p:tag name="KSO_WM_CHIP_XID" val="627b2ac8a0f60d12b19e6b9f"/>
</p:tagLst>
</file>

<file path=ppt/tags/tag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0.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52a52d1ac6554ac8848e5de65d25a9e2"/>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931235e9a70549438ded1d6945f218b8"/>
  <p:tag name="KSO_WM_SLIDE_BACKGROUND_TYPE" val="navigation"/>
</p:tagLst>
</file>

<file path=ppt/tags/tag291.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92.xml><?xml version="1.0" encoding="utf-8"?>
<p:tagLst xmlns:p="http://schemas.openxmlformats.org/presentationml/2006/main">
  <p:tag name="KSO_WM_SLIDE_BACKGROUND_TYPE" val="navigation"/>
  <p:tag name="KSO_WM_UNIT_TEXT_FILL_FORE_SCHEMECOLOR_INDEX_BRIGHTNESS" val="0"/>
  <p:tag name="KSO_WM_UNIT_TEXT_FILL_FORE_SCHEMECOLOR_INDEX" val="2"/>
  <p:tag name="KSO_WM_UNIT_TEXT_FILL_TYPE" val="1"/>
</p:tagLst>
</file>

<file path=ppt/tags/tag293.xml><?xml version="1.0" encoding="utf-8"?>
<p:tagLst xmlns:p="http://schemas.openxmlformats.org/presentationml/2006/main">
  <p:tag name="KSO_WM_SLIDE_BACKGROUND_TYPE" val="navigation"/>
  <p:tag name="KSO_WM_UNIT_TEXT_FILL_FORE_SCHEMECOLOR_INDEX_BRIGHTNESS" val="0"/>
  <p:tag name="KSO_WM_UNIT_TEXT_FILL_FORE_SCHEMECOLOR_INDEX" val="2"/>
  <p:tag name="KSO_WM_UNIT_TEXT_FILL_TYPE" val="1"/>
</p:tagLst>
</file>

<file path=ppt/tags/tag294.xml><?xml version="1.0" encoding="utf-8"?>
<p:tagLst xmlns:p="http://schemas.openxmlformats.org/presentationml/2006/main">
  <p:tag name="KSO_WM_SLIDE_BACKGROUND_TYPE" val="navigation"/>
  <p:tag name="KSO_WM_UNIT_TEXT_FILL_FORE_SCHEMECOLOR_INDEX_BRIGHTNESS" val="0"/>
  <p:tag name="KSO_WM_UNIT_TEXT_FILL_FORE_SCHEMECOLOR_INDEX" val="2"/>
  <p:tag name="KSO_WM_UNIT_TEXT_FILL_TYPE" val="1"/>
</p:tagLst>
</file>

<file path=ppt/tags/tag295.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96.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97.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98.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99.xml><?xml version="1.0" encoding="utf-8"?>
<p:tagLst xmlns:p="http://schemas.openxmlformats.org/presentationml/2006/main">
  <p:tag name="KSO_WM_UNIT_SUBTYPE" val="v"/>
  <p:tag name="KSO_WM_TEMPLATE_CATEGORY" val="chip"/>
  <p:tag name="KSO_WM_TEMPLATE_INDEX" val="20224939"/>
  <p:tag name="KSO_WM_UNIT_TYPE" val="i"/>
  <p:tag name="KSO_WM_UNIT_INDEX" val="1"/>
  <p:tag name="KSO_WM_UNIT_ID" val="chip20224939_11*i*1"/>
  <p:tag name="KSO_WM_BEAUTIFY_FLAG" val="#wm#"/>
  <p:tag name="KSO_WM_TAG_VERSION" val="1.0"/>
  <p:tag name="KSO_WM_CHIP_GROUPID" val="62e74790295c1bf6da394e94"/>
  <p:tag name="KSO_WM_CHIP_XID" val="62e74792295c1bf6da394ea1"/>
  <p:tag name="KSO_WM_UNIT_DEC_AREA_ID" val="7eb83e147b824e9ba4d1e22e9c4b1df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b4bcd97bc294134b931828bd3a0fa32"/>
  <p:tag name="KSO_WM_SLIDE_BACKGROUND_TYPE" val="belt"/>
</p:tagLst>
</file>

<file path=ppt/tags/tag3.xml><?xml version="1.0" encoding="utf-8"?>
<p:tagLst xmlns:p="http://schemas.openxmlformats.org/presentationml/2006/main">
  <p:tag name="KSO_WM_UNIT_SUBTYPE" val="t"/>
  <p:tag name="KSO_WM_TEMPLATE_CATEGORY" val="chip"/>
  <p:tag name="KSO_WM_TEMPLATE_INDEX" val="20227059"/>
  <p:tag name="KSO_WM_UNIT_TYPE" val="i"/>
  <p:tag name="KSO_WM_UNIT_INDEX" val="1"/>
  <p:tag name="KSO_WM_UNIT_ID" val="chip20227059_15*i*1"/>
  <p:tag name="KSO_WM_BEAUTIFY_FLAG" val="#wm#"/>
  <p:tag name="KSO_WM_TAG_VERSION" val="1.0"/>
  <p:tag name="KSO_WM_CHIP_GROUPID" val="63033c21a35593066dcba6dd"/>
  <p:tag name="KSO_WM_CHIP_XID" val="63033c6ea35593066dcba6ef"/>
  <p:tag name="KSO_WM_UNIT_DEC_AREA_ID" val="821c4a03768a4ac1b400f8b8f3b6bfee"/>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7ef4935ebbdb49cabfa3a0c6a9b90417"/>
</p:tagLst>
</file>

<file path=ppt/tags/tag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bg20221745_7*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745"/>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204c06597788eba87d90874"/>
  <p:tag name="KSO_WM_CHIP_XID" val="627b2ac8a0f60d12b19e6ba0"/>
</p:tagLst>
</file>

<file path=ppt/tags/tag301.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2*i*1"/>
  <p:tag name="KSO_WM_BEAUTIFY_FLAG" val="#wm#"/>
  <p:tag name="KSO_WM_TAG_VERSION" val="1.0"/>
  <p:tag name="KSO_WM_CHIP_GROUPID" val="62e74790295c1bf6da394e94"/>
  <p:tag name="KSO_WM_CHIP_XID" val="62e74792295c1bf6da394e9f"/>
  <p:tag name="KSO_WM_UNIT_DEC_AREA_ID" val="9dabeeeeab2c4666a3415a7a5d7ef7ff"/>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a0442974e59a46459b5806f6c9f4cc3b"/>
  <p:tag name="KSO_WM_SLIDE_BACKGROUND_TYPE" val="belt"/>
</p:tagLst>
</file>

<file path=ppt/tags/tag302.xml><?xml version="1.0" encoding="utf-8"?>
<p:tagLst xmlns:p="http://schemas.openxmlformats.org/presentationml/2006/main">
  <p:tag name="KSO_WM_UNIT_SUBTYPE" val="t"/>
  <p:tag name="KSO_WM_TEMPLATE_CATEGORY" val="chip"/>
  <p:tag name="KSO_WM_TEMPLATE_INDEX" val="20224939"/>
  <p:tag name="KSO_WM_UNIT_TYPE" val="i"/>
  <p:tag name="KSO_WM_UNIT_INDEX" val="1"/>
  <p:tag name="KSO_WM_UNIT_ID" val="chip20224939_13*i*1"/>
  <p:tag name="KSO_WM_BEAUTIFY_FLAG" val="#wm#"/>
  <p:tag name="KSO_WM_TAG_VERSION" val="1.0"/>
  <p:tag name="KSO_WM_CHIP_GROUPID" val="62e74790295c1bf6da394e94"/>
  <p:tag name="KSO_WM_CHIP_XID" val="62e74792295c1bf6da394ea0"/>
  <p:tag name="KSO_WM_UNIT_DEC_AREA_ID" val="9aad2eb86d5e4f19b3c7370ba9c43da0"/>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c8e3c886502d42c89ce0ba389bff07f8"/>
  <p:tag name="KSO_WM_SLIDE_BACKGROUND_TYPE" val="belt"/>
</p:tagLst>
</file>

<file path=ppt/tags/tag303.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304.xml><?xml version="1.0" encoding="utf-8"?>
<p:tagLst xmlns:p="http://schemas.openxmlformats.org/presentationml/2006/main">
  <p:tag name="KSO_WM_SLIDE_BACKGROUND_TYPE" val="belt"/>
  <p:tag name="KSO_WM_UNIT_TEXT_FILL_FORE_SCHEMECOLOR_INDEX_BRIGHTNESS" val="0"/>
  <p:tag name="KSO_WM_UNIT_TEXT_FILL_FORE_SCHEMECOLOR_INDEX" val="2"/>
  <p:tag name="KSO_WM_UNIT_TEXT_FILL_TYPE" val="1"/>
</p:tagLst>
</file>

<file path=ppt/tags/tag305.xml><?xml version="1.0" encoding="utf-8"?>
<p:tagLst xmlns:p="http://schemas.openxmlformats.org/presentationml/2006/main">
  <p:tag name="KSO_WM_SLIDE_BACKGROUND_TYPE" val="belt"/>
  <p:tag name="KSO_WM_UNIT_TEXT_FILL_FORE_SCHEMECOLOR_INDEX_BRIGHTNESS" val="0"/>
  <p:tag name="KSO_WM_UNIT_TEXT_FILL_FORE_SCHEMECOLOR_INDEX" val="2"/>
  <p:tag name="KSO_WM_UNIT_TEXT_FILL_TYPE" val="1"/>
</p:tagLst>
</file>

<file path=ppt/tags/tag306.xml><?xml version="1.0" encoding="utf-8"?>
<p:tagLst xmlns:p="http://schemas.openxmlformats.org/presentationml/2006/main">
  <p:tag name="KSO_WM_SLIDE_BACKGROUND_TYPE" val="belt"/>
  <p:tag name="KSO_WM_UNIT_TEXT_FILL_FORE_SCHEMECOLOR_INDEX_BRIGHTNESS" val="0"/>
  <p:tag name="KSO_WM_UNIT_TEXT_FILL_FORE_SCHEMECOLOR_INDEX" val="2"/>
  <p:tag name="KSO_WM_UNIT_TEXT_FILL_TYPE" val="1"/>
</p:tagLst>
</file>

<file path=ppt/tags/tag307.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308.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4939"/>
</p:tagLst>
</file>

<file path=ppt/tags/tag309.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4939"/>
</p:tagLst>
</file>

<file path=ppt/tags/tag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3.xml><?xml version="1.0" encoding="utf-8"?>
<p:tagLst xmlns:p="http://schemas.openxmlformats.org/presentationml/2006/main">
  <p:tag name="KSO_WM_BEAUTIFY_FLAG" val="#wm#"/>
  <p:tag name="KSO_WM_TAG_VERSION" val="1.0"/>
  <p:tag name="KSO_WM_TEMPLATE_CATEGORY" val="custom"/>
  <p:tag name="KSO_WM_TEMPLATE_INDEX" val="20224939"/>
  <p:tag name="KSO_WM_CHIP_COLORING" val="1"/>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27059_1*i*4"/>
  <p:tag name="KSO_WM_TEMPLATE_CATEGORY" val="custom"/>
  <p:tag name="KSO_WM_TEMPLATE_INDEX" val="20227059"/>
  <p:tag name="KSO_WM_UNIT_LAYERLEVEL" val="1"/>
  <p:tag name="KSO_WM_TAG_VERSION" val="1.0"/>
  <p:tag name="KSO_WM_BEAUTIFY_FLAG" val="#wm#"/>
  <p:tag name="KSO_WM_UNIT_BLOCK" val="0"/>
  <p:tag name="KSO_WM_UNIT_SM_LIMIT_TYPE" val="0"/>
  <p:tag name="KSO_WM_UNIT_DEC_AREA_ID" val="460dd79e02ad4bc08b60b7382ffce52f"/>
  <p:tag name="KSO_WM_UNIT_DECORATE_INFO" val="{&quot;DecorateInfoH&quot;:{&quot;IsAbs&quot;:true},&quot;DecorateInfoW&quot;:{&quot;IsAbs&quot;:true},&quot;DecorateInfoX&quot;:{&quot;IsAbs&quot;:true,&quot;Pos&quot;:0},&quot;DecorateInfoY&quot;:{&quot;IsAbs&quot;:true,&quot;Pos&quot;:2},&quot;ReferentInfo&quot;:{&quot;Id&quot;:&quot;aa1f7b06934d4fb99fd7419edc788b56&quot;,&quot;X&quot;:{&quot;Pos&quot;:0},&quot;Y&quot;:{&quot;Pos&quot;:0}},&quot;whChangeMode&quot;:0}"/>
  <p:tag name="KSO_WM_CHIP_GROUPID" val="619ded4456c5b5f57912a6db"/>
  <p:tag name="KSO_WM_CHIP_XID" val="619ded4456c5b5f57912a6d8"/>
  <p:tag name="KSO_WM_CHIP_FILLAREA_FILL_RULE" val="{&quot;fill_align&quot;:&quot;lm&quot;,&quot;fill_mode&quot;:&quot;adaptive&quot;,&quot;sacle_strategy&quot;:&quot;smart&quot;}"/>
  <p:tag name="KSO_WM_UNIT_DEC_SUPPORTCHANGEPIC" val="0"/>
  <p:tag name="KSO_WM_UNIT_DEC_CHANGEPICRESERVED" val="0"/>
  <p:tag name="KSO_WM_ASSEMBLE_CHIP_INDEX" val="8eafc5ddac894c58b9b15f97ac4395f2"/>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27059_1*i*1"/>
  <p:tag name="KSO_WM_TEMPLATE_CATEGORY" val="custom"/>
  <p:tag name="KSO_WM_TEMPLATE_INDEX" val="20227059"/>
  <p:tag name="KSO_WM_UNIT_LAYERLEVEL" val="1"/>
  <p:tag name="KSO_WM_TAG_VERSION" val="1.0"/>
  <p:tag name="KSO_WM_BEAUTIFY_FLAG" val="#wm#"/>
  <p:tag name="KSO_WM_UNIT_BLOCK" val="0"/>
  <p:tag name="KSO_WM_UNIT_SM_LIMIT_TYPE" val="0"/>
  <p:tag name="KSO_WM_UNIT_DEC_AREA_ID" val="7ca2bf9eb967493ab52815b92f584c97"/>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9ded4456c5b5f57912a6db"/>
  <p:tag name="KSO_WM_CHIP_XID" val="619ded4456c5b5f57912a6d8"/>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27059_1*i*2"/>
  <p:tag name="KSO_WM_TEMPLATE_CATEGORY" val="custom"/>
  <p:tag name="KSO_WM_TEMPLATE_INDEX" val="20227059"/>
  <p:tag name="KSO_WM_UNIT_LAYERLEVEL" val="1"/>
  <p:tag name="KSO_WM_TAG_VERSION" val="1.0"/>
  <p:tag name="KSO_WM_BEAUTIFY_FLAG" val="#wm#"/>
  <p:tag name="KSO_WM_UNIT_BLOCK" val="0"/>
  <p:tag name="KSO_WM_UNIT_SM_LIMIT_TYPE" val="0"/>
  <p:tag name="KSO_WM_UNIT_DEC_AREA_ID" val="149b7c05c1384c63918bd0813faf23b8"/>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9ded4456c5b5f57912a6db"/>
  <p:tag name="KSO_WM_CHIP_XID" val="619ded4456c5b5f57912a6d8"/>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27059_1*i*3"/>
  <p:tag name="KSO_WM_TEMPLATE_CATEGORY" val="custom"/>
  <p:tag name="KSO_WM_TEMPLATE_INDEX" val="20227059"/>
  <p:tag name="KSO_WM_UNIT_LAYERLEVEL" val="1"/>
  <p:tag name="KSO_WM_TAG_VERSION" val="1.0"/>
  <p:tag name="KSO_WM_BEAUTIFY_FLAG" val="#wm#"/>
  <p:tag name="KSO_WM_UNIT_BLOCK" val="0"/>
  <p:tag name="KSO_WM_UNIT_SM_LIMIT_TYPE" val="0"/>
  <p:tag name="KSO_WM_UNIT_DEC_AREA_ID" val="5f73b916f0884c8d80d9420689ce8a5a"/>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9ded4456c5b5f57912a6db"/>
  <p:tag name="KSO_WM_CHIP_XID" val="619ded4456c5b5f57912a6d8"/>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318.xml><?xml version="1.0" encoding="utf-8"?>
<p:tagLst xmlns:p="http://schemas.openxmlformats.org/presentationml/2006/main">
  <p:tag name="KSO_WM_UNIT_ISCONTENTSTITLE" val="0"/>
  <p:tag name="KSO_WM_UNIT_ISNUMDGMTITLE" val="0"/>
  <p:tag name="KSO_WM_UNIT_PRESET_TEXT" val="企业培训简约风格通用模板"/>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custom20227059_1*a*1"/>
  <p:tag name="KSO_WM_TEMPLATE_CATEGORY" val="custom"/>
  <p:tag name="KSO_WM_TEMPLATE_INDEX" val="20227059"/>
  <p:tag name="KSO_WM_UNIT_LAYERLEVEL" val="1"/>
  <p:tag name="KSO_WM_TAG_VERSION" val="1.0"/>
  <p:tag name="KSO_WM_BEAUTIFY_FLAG" val="#wm#"/>
  <p:tag name="KSO_WM_UNIT_DEFAULT_FONT" val="60;66;2"/>
  <p:tag name="KSO_WM_UNIT_BLOCK" val="0"/>
  <p:tag name="KSO_WM_UNIT_DEC_AREA_ID" val="2dac5b64216d485daf40919ef37c98a5"/>
  <p:tag name="KSO_WM_CHIP_GROUPID" val="619ded4456c5b5f57912a6db"/>
  <p:tag name="KSO_WM_CHIP_XID" val="619ded4456c5b5f57912a6d8"/>
  <p:tag name="KSO_WM_CHIP_FILLAREA_FILL_RULE" val="{&quot;fill_align&quot;:&quot;lm&quot;,&quot;fill_mode&quot;:&quot;adaptive&quot;,&quot;sacle_strategy&quot;:&quot;smart&quot;}"/>
  <p:tag name="KSO_WM_ASSEMBLE_CHIP_INDEX" val="8eafc5ddac894c58b9b15f97ac4395f2"/>
  <p:tag name="KSO_WM_UNIT_TEXT_FILL_FORE_SCHEMECOLOR_INDEX_BRIGHTNESS" val="-0.25"/>
  <p:tag name="KSO_WM_UNIT_TEXT_FILL_FORE_SCHEMECOLOR_INDEX" val="5"/>
  <p:tag name="KSO_WM_UNIT_TEXT_FILL_TYPE" val="1"/>
</p:tagLst>
</file>

<file path=ppt/tags/tag319.xml><?xml version="1.0" encoding="utf-8"?>
<p:tagLst xmlns:p="http://schemas.openxmlformats.org/presentationml/2006/main">
  <p:tag name="KSO_WM_UNIT_ISCONTENTSTITLE" val="0"/>
  <p:tag name="KSO_WM_UNIT_ISNUMDGMTITLE" val="0"/>
  <p:tag name="KSO_WM_UNIT_PRESET_TEXT" val="单击添加副标题"/>
  <p:tag name="KSO_WM_UNIT_NOCLEAR" val="0"/>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custom20227059_1*b*1"/>
  <p:tag name="KSO_WM_TEMPLATE_CATEGORY" val="custom"/>
  <p:tag name="KSO_WM_TEMPLATE_INDEX" val="20227059"/>
  <p:tag name="KSO_WM_UNIT_LAYERLEVEL" val="1"/>
  <p:tag name="KSO_WM_TAG_VERSION" val="1.0"/>
  <p:tag name="KSO_WM_BEAUTIFY_FLAG" val="#wm#"/>
  <p:tag name="KSO_WM_UNIT_DEFAULT_FONT" val="16;18;2"/>
  <p:tag name="KSO_WM_UNIT_BLOCK" val="0"/>
  <p:tag name="KSO_WM_UNIT_DEC_AREA_ID" val="aa1f7b06934d4fb99fd7419edc788b56"/>
  <p:tag name="KSO_WM_CHIP_GROUPID" val="619ded4456c5b5f57912a6db"/>
  <p:tag name="KSO_WM_CHIP_XID" val="619ded4456c5b5f57912a6d8"/>
  <p:tag name="KSO_WM_CHIP_FILLAREA_FILL_RULE" val="{&quot;fill_align&quot;:&quot;lm&quot;,&quot;fill_mode&quot;:&quot;adaptive&quot;,&quot;sacle_strategy&quot;:&quot;smart&quot;}"/>
  <p:tag name="KSO_WM_ASSEMBLE_CHIP_INDEX" val="8eafc5ddac894c58b9b15f97ac4395f2"/>
  <p:tag name="KSO_WM_UNIT_TEXT_FILL_FORE_SCHEMECOLOR_INDEX_BRIGHTNESS" val="0.15"/>
  <p:tag name="KSO_WM_UNIT_TEXT_FILL_FORE_SCHEMECOLOR_INDEX" val="13"/>
  <p:tag name="KSO_WM_UNIT_TEXT_FILL_TYPE" val="1"/>
</p:tagLst>
</file>

<file path=ppt/tags/tag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0.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75"/>
  <p:tag name="KSO_WM_UNIT_HIGHLIGHT" val="0"/>
  <p:tag name="KSO_WM_UNIT_COMPATIBLE" val="0"/>
  <p:tag name="KSO_WM_UNIT_DIAGRAM_ISNUMVISUAL" val="0"/>
  <p:tag name="KSO_WM_UNIT_DIAGRAM_ISREFERUNIT" val="0"/>
  <p:tag name="KSO_WM_UNIT_TYPE" val="f"/>
  <p:tag name="KSO_WM_UNIT_INDEX" val="1"/>
  <p:tag name="KSO_WM_UNIT_ID" val="custom20227059_1*f*1"/>
  <p:tag name="KSO_WM_TEMPLATE_CATEGORY" val="custom"/>
  <p:tag name="KSO_WM_TEMPLATE_INDEX" val="20227059"/>
  <p:tag name="KSO_WM_UNIT_LAYERLEVEL" val="1"/>
  <p:tag name="KSO_WM_TAG_VERSION" val="1.0"/>
  <p:tag name="KSO_WM_BEAUTIFY_FLAG" val="#wm#"/>
  <p:tag name="KSO_WM_UNIT_DEFAULT_FONT" val="14;16;2"/>
  <p:tag name="KSO_WM_UNIT_BLOCK" val="0"/>
  <p:tag name="KSO_WM_UNIT_DEC_AREA_ID" val="4cad87d50cfc4243863eb0ea17e916af"/>
  <p:tag name="KSO_WM_CHIP_GROUPID" val="619ded4456c5b5f57912a6db"/>
  <p:tag name="KSO_WM_CHIP_XID" val="619ded4456c5b5f57912a6d8"/>
  <p:tag name="KSO_WM_CHIP_FILLAREA_FILL_RULE" val="{&quot;fill_align&quot;:&quot;lm&quot;,&quot;fill_mode&quot;:&quot;adaptive&quot;,&quot;sacle_strategy&quot;:&quot;smart&quot;}"/>
  <p:tag name="KSO_WM_ASSEMBLE_CHIP_INDEX" val="8eafc5ddac894c58b9b15f97ac4395f2"/>
  <p:tag name="KSO_WM_UNIT_TEXT_FILL_FORE_SCHEMECOLOR_INDEX_BRIGHTNESS" val="0.15"/>
  <p:tag name="KSO_WM_UNIT_TEXT_FILL_FORE_SCHEMECOLOR_INDEX" val="13"/>
  <p:tag name="KSO_WM_UNIT_TEXT_FILL_TYPE" val="1"/>
</p:tagLst>
</file>

<file path=ppt/tags/tag321.xml><?xml version="1.0" encoding="utf-8"?>
<p:tagLst xmlns:p="http://schemas.openxmlformats.org/presentationml/2006/main">
  <p:tag name="KSO_WM_SLIDE_ID" val="custom20227059_1"/>
  <p:tag name="KSO_WM_TEMPLATE_SUBCATEGORY" val="21"/>
  <p:tag name="KSO_WM_TEMPLATE_MASTER_TYPE" val="1"/>
  <p:tag name="KSO_WM_TEMPLATE_COLOR_TYPE" val="1"/>
  <p:tag name="KSO_WM_SLIDE_ITEM_CNT" val="0"/>
  <p:tag name="KSO_WM_SLIDE_INDEX" val="1"/>
  <p:tag name="KSO_WM_TAG_VERSION" val="1.0"/>
  <p:tag name="KSO_WM_BEAUTIFY_FLAG" val="#wm#"/>
  <p:tag name="KSO_WM_TEMPLATE_CATEGORY" val="custom"/>
  <p:tag name="KSO_WM_TEMPLATE_INDEX" val="20227059"/>
  <p:tag name="KSO_WM_SLIDE_LAYOUT" val="a_b_f"/>
  <p:tag name="KSO_WM_SLIDE_LAYOUT_CNT" val="1_1_1"/>
  <p:tag name="KSO_WM_CHIP_INFOS" val="{&quot;type&quot;:0,&quot;layout_type&quot;:&quot;1_NF_LC&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FILLPROP" val="[[{&quot;text_align&quot;:&quot;lm&quot;,&quot;text_direction&quot;:&quot;horizontal&quot;,&quot;support_big_font&quot;:false,&quot;picture_toward&quot;:0,&quot;picture_dockside&quot;:[],&quot;fill_id&quot;:&quot;e1e5d983c448471aad9aed945e055a0d&quot;,&quot;fill_align&quot;:&quot;lm&quot;,&quot;chip_types&quot;:[&quot;header&quot;,&quot;wordpuzzle&quot;]}]]"/>
  <p:tag name="KSO_WM_CHIP_DECFILLPROP" val="[]"/>
  <p:tag name="KSO_WM_CHIP_XID" val="613098f1c37455bdf62aa2e6"/>
  <p:tag name="KSO_WM_CHIP_GROUPID" val="613098f1c37455bdf62aa2e5"/>
  <p:tag name="KSO_WM_SLIDE_LAYOUT_INFO" val="{&quot;id&quot;:&quot;2022-09-02T14:09:11&quot;,&quot;margin&quot;:{&quot;bottom&quot;:2.6691415309906006,&quot;left&quot;:2.7710666656494141,&quot;right&quot;:16.6534423828125,&quot;top&quot;:3.3394029140472412},&quot;type&quot;:0}"/>
  <p:tag name="KSO_WM_SLIDE_BK_DARK_LIGHT" val="2"/>
  <p:tag name="KSO_WM_SLIDE_BACKGROUND_TYPE" val="general"/>
  <p:tag name="KSO_WM_SLIDE_SUPPORT_FEATURE_TYPE" val="0"/>
  <p:tag name="KSO_WM_SLIDE_TYPE" val="title"/>
  <p:tag name="KSO_WM_TEMPLATE_MASTER_THUMB_INDEX" val="13"/>
  <p:tag name="KSO_WM_CHIP_COLORING" val="1"/>
  <p:tag name="KSO_WM_SLIDE_SUBTYPE" val="pureTxt"/>
  <p:tag name="KSO_WM_TEMPLATE_ASSEMBLE_XID" val="63119deda35593066d09b7f7"/>
  <p:tag name="KSO_WM_TEMPLATE_ASSEMBLE_GROUPID" val="63033c21a35593066dcba6dd"/>
  <p:tag name="KSO_WM_TEMPLATE_THUMBS_INDEX" val="1、2、3、4、7、20"/>
</p:tagLst>
</file>

<file path=ppt/tags/tag322.xml><?xml version="1.0" encoding="utf-8"?>
<p:tagLst xmlns:p="http://schemas.openxmlformats.org/presentationml/2006/main">
  <p:tag name="KSO_WM_UNIT_DEFAULT_FONT" val="60;66;2"/>
  <p:tag name="KSO_WM_UNIT_BLOCK" val="0"/>
  <p:tag name="KSO_WM_UNIT_DEC_AREA_ID" val="e8e11acc1d994b0985b1d9273373c194"/>
  <p:tag name="KSO_WM_UNIT_ISCONTENTSTITLE" val="1"/>
  <p:tag name="KSO_WM_UNIT_ISNUMDGMTITLE" val="0"/>
  <p:tag name="KSO_WM_UNIT_PRESET_TEXT" val="目录"/>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224939_4*a*1"/>
  <p:tag name="KSO_WM_TEMPLATE_CATEGORY" val="custom"/>
  <p:tag name="KSO_WM_TEMPLATE_INDEX" val="20224939"/>
  <p:tag name="KSO_WM_UNIT_LAYERLEVEL" val="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lm&quot;,&quot;fill_mode&quot;:&quot;fix&quot;,&quot;sacle_strategy&quot;:&quot;stretch&quot;}"/>
  <p:tag name="KSO_WM_ASSEMBLE_CHIP_INDEX" val="edacc4ed9737416e82685ff89e6e1b29"/>
  <p:tag name="KSO_WM_UNIT_USESOURCEFORMAT_APPLY" val="1"/>
</p:tagLst>
</file>

<file path=ppt/tags/tag323.xml><?xml version="1.0" encoding="utf-8"?>
<p:tagLst xmlns:p="http://schemas.openxmlformats.org/presentationml/2006/main">
  <p:tag name="KSO_WM_UNIT_DEFAULT_FONT" val="24;28;2"/>
  <p:tag name="KSO_WM_UNIT_BLOCK" val="0"/>
  <p:tag name="KSO_WM_UNIT_DEC_AREA_ID" val="b78d43017cc94406a0a48cd25e53374d"/>
  <p:tag name="KSO_WM_UNIT_ISCONTENTSTITLE" val="0"/>
  <p:tag name="KSO_WM_UNIT_ISNUMDGMTITLE" val="0"/>
  <p:tag name="KSO_WM_UNIT_PRESET_TEXT" val="CONTENTS"/>
  <p:tag name="KSO_WM_UNIT_NOCLEAR" val="0"/>
  <p:tag name="KSO_WM_UNIT_VALUE" val="10"/>
  <p:tag name="KSO_WM_UNIT_HIGHLIGHT" val="0"/>
  <p:tag name="KSO_WM_UNIT_COMPATIBLE" val="0"/>
  <p:tag name="KSO_WM_UNIT_DIAGRAM_ISNUMVISUAL" val="0"/>
  <p:tag name="KSO_WM_UNIT_DIAGRAM_ISREFERUNIT" val="0"/>
  <p:tag name="KSO_WM_UNIT_TYPE" val="b"/>
  <p:tag name="KSO_WM_UNIT_INDEX" val="1"/>
  <p:tag name="KSO_WM_UNIT_ID" val="custom20224939_4*b*1"/>
  <p:tag name="KSO_WM_TEMPLATE_CATEGORY" val="custom"/>
  <p:tag name="KSO_WM_TEMPLATE_INDEX" val="20224939"/>
  <p:tag name="KSO_WM_UNIT_LAYERLEVEL" val="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lm&quot;,&quot;fill_mode&quot;:&quot;fix&quot;,&quot;sacle_strategy&quot;:&quot;stretch&quot;}"/>
  <p:tag name="KSO_WM_ASSEMBLE_CHIP_INDEX" val="edacc4ed9737416e82685ff89e6e1b29"/>
  <p:tag name="KSO_WM_UNIT_TEXT_FILL_FORE_SCHEMECOLOR_INDEX_BRIGHTNESS" val="0"/>
  <p:tag name="KSO_WM_UNIT_TEXT_FILL_FORE_SCHEMECOLOR_INDEX" val="13"/>
  <p:tag name="KSO_WM_UNIT_TEXT_FILL_TYPE" val="1"/>
  <p:tag name="KSO_WM_UNIT_USESOURCEFORMAT_APPLY" val="1"/>
</p:tagLst>
</file>

<file path=ppt/tags/tag324.xml><?xml version="1.0" encoding="utf-8"?>
<p:tagLst xmlns:p="http://schemas.openxmlformats.org/presentationml/2006/main">
  <p:tag name="KSO_WM_UNIT_BLOCK" val="0"/>
  <p:tag name="KSO_WM_UNIT_DEC_AREA_ID" val="23d004c2ed4143a6a4d7cdb249e7017f"/>
  <p:tag name="KSO_WM_UNIT_HIGHLIGHT" val="0"/>
  <p:tag name="KSO_WM_UNIT_COMPATIBLE" val="0"/>
  <p:tag name="KSO_WM_UNIT_DIAGRAM_ISNUMVISUAL" val="0"/>
  <p:tag name="KSO_WM_UNIT_DIAGRAM_ISREFERUNIT" val="0"/>
  <p:tag name="KSO_WM_UNIT_TYPE" val="i"/>
  <p:tag name="KSO_WM_UNIT_INDEX" val="1"/>
  <p:tag name="KSO_WM_UNIT_ID" val="custom20224939_4*i*1"/>
  <p:tag name="KSO_WM_TEMPLATE_CATEGORY" val="custom"/>
  <p:tag name="KSO_WM_TEMPLATE_INDEX" val="20224939"/>
  <p:tag name="KSO_WM_UNIT_LAYERLEVEL" val="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lm&quot;,&quot;fill_mode&quot;:&quot;fix&quot;,&quot;sacle_strategy&quot;:&quot;stretch&quot;}"/>
  <p:tag name="KSO_WM_UNIT_DEC_SUPPORTCHANGEPIC" val="0"/>
  <p:tag name="KSO_WM_UNIT_DEC_CHANGEPICRESERVED" val="0"/>
  <p:tag name="KSO_WM_ASSEMBLE_CHIP_INDEX" val="edacc4ed9737416e82685ff89e6e1b29"/>
  <p:tag name="KSO_WM_UNIT_LINE_FORE_SCHEMECOLOR_INDEX_BRIGHTNESS" val="0"/>
  <p:tag name="KSO_WM_UNIT_LINE_FORE_SCHEMECOLOR_INDEX" val="5"/>
  <p:tag name="KSO_WM_UNIT_LINE_FILL_TYPE" val="2"/>
  <p:tag name="KSO_WM_UNIT_USESOURCEFORMAT_APPLY" val="1"/>
</p:tagLst>
</file>

<file path=ppt/tags/tag325.xml><?xml version="1.0" encoding="utf-8"?>
<p:tagLst xmlns:p="http://schemas.openxmlformats.org/presentationml/2006/main">
  <p:tag name="KSO_WM_UNIT_BLOCK" val="0"/>
  <p:tag name="KSO_WM_UNIT_DEC_AREA_ID" val="9a0457febc844da6b12611935290e2ea"/>
  <p:tag name="KSO_WM_UNIT_HIGHLIGHT" val="0"/>
  <p:tag name="KSO_WM_UNIT_COMPATIBLE" val="0"/>
  <p:tag name="KSO_WM_UNIT_DIAGRAM_ISNUMVISUAL" val="0"/>
  <p:tag name="KSO_WM_UNIT_DIAGRAM_ISREFERUNIT" val="0"/>
  <p:tag name="KSO_WM_UNIT_TYPE" val="i"/>
  <p:tag name="KSO_WM_UNIT_INDEX" val="2"/>
  <p:tag name="KSO_WM_UNIT_ID" val="custom20224939_4*i*2"/>
  <p:tag name="KSO_WM_TEMPLATE_CATEGORY" val="custom"/>
  <p:tag name="KSO_WM_TEMPLATE_INDEX" val="20224939"/>
  <p:tag name="KSO_WM_UNIT_LAYERLEVEL" val="1"/>
  <p:tag name="KSO_WM_TAG_VERSION" val="1.0"/>
  <p:tag name="KSO_WM_BEAUTIFY_FLAG" val="#wm#"/>
  <p:tag name="KSO_WM_DIAGRAM_GROUP_CODE" val="l1-1"/>
  <p:tag name="KSO_WM_CHIP_GROUPID" val="625cd4d1fa96911f219257c9"/>
  <p:tag name="KSO_WM_CHIP_XID" val="625cd5cbfa96911f219257d0"/>
  <p:tag name="KSO_WM_CHIP_FILLAREA_FILL_RULE" val="{&quot;fill_align&quot;:&quot;lm&quot;,&quot;fill_mode&quot;:&quot;fix&quot;,&quot;sacle_strategy&quot;:&quot;stretch&quot;}"/>
  <p:tag name="KSO_WM_UNIT_DEC_SUPPORTCHANGEPIC" val="0"/>
  <p:tag name="KSO_WM_UNIT_DEC_CHANGEPICRESERVED" val="0"/>
  <p:tag name="KSO_WM_ASSEMBLE_CHIP_INDEX" val="edacc4ed9737416e82685ff89e6e1b29"/>
  <p:tag name="KSO_WM_UNIT_LINE_FORE_SCHEMECOLOR_INDEX_BRIGHTNESS" val="-0.25"/>
  <p:tag name="KSO_WM_UNIT_LINE_FORE_SCHEMECOLOR_INDEX" val="5"/>
  <p:tag name="KSO_WM_UNIT_LINE_FILL_TYPE" val="2"/>
  <p:tag name="KSO_WM_UNIT_USESOURCEFORMAT_APPLY" val="1"/>
</p:tagLst>
</file>

<file path=ppt/tags/tag326.xml><?xml version="1.0" encoding="utf-8"?>
<p:tagLst xmlns:p="http://schemas.openxmlformats.org/presentationml/2006/main">
  <p:tag name="KSO_WM_UNIT_BLOCK" val="0"/>
  <p:tag name="KSO_WM_UNIT_DEC_AREA_ID" val="865fc6d871e746cabac8c1b675ddb2d8"/>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custom20224939_5*l_h_a*1_1_1"/>
  <p:tag name="KSO_WM_TEMPLATE_CATEGORY" val="custom"/>
  <p:tag name="KSO_WM_TEMPLATE_INDEX" val="20224939"/>
  <p:tag name="KSO_WM_UNIT_LAYERLEVEL" val="1_1_1"/>
  <p:tag name="KSO_WM_TAG_VERSION" val="1.0"/>
  <p:tag name="KSO_WM_BEAUTIFY_FLAG" val="#wm#"/>
  <p:tag name="KSO_WM_DIAGRAM_GROUP_CODE" val="l1-1"/>
  <p:tag name="KSO_WM_UNIT_VALUE" val="28"/>
  <p:tag name="KSO_WM_CHIP_GROUPID" val="625cd4d1fa96911f219257c9"/>
  <p:tag name="KSO_WM_CHIP_XID" val="625cd5cbfa96911f219257d1"/>
  <p:tag name="KSO_WM_CHIP_FILLAREA_FILL_RULE" val="{&quot;fill_align&quot;:&quot;lm&quot;,&quot;fill_mode&quot;:&quot;fix&quot;,&quot;sacle_strategy&quot;:&quot;stretch&quot;}"/>
  <p:tag name="KSO_WM_ASSEMBLE_CHIP_INDEX" val="a5ae2d3a6cd1487ebb3eccea6f4a3476"/>
  <p:tag name="KSO_WM_UNIT_TEXT_FILL_FORE_SCHEMECOLOR_INDEX_BRIGHTNESS" val="0"/>
  <p:tag name="KSO_WM_UNIT_TEXT_FILL_FORE_SCHEMECOLOR_INDEX" val="13"/>
  <p:tag name="KSO_WM_UNIT_TEXT_FILL_TYPE" val="1"/>
  <p:tag name="KSO_WM_UNIT_USESOURCEFORMAT_APPLY" val="1"/>
</p:tagLst>
</file>

<file path=ppt/tags/tag327.xml><?xml version="1.0" encoding="utf-8"?>
<p:tagLst xmlns:p="http://schemas.openxmlformats.org/presentationml/2006/main">
  <p:tag name="KSO_WM_UNIT_BLOCK" val="0"/>
  <p:tag name="KSO_WM_UNIT_DEC_AREA_ID" val="276382a9e2eb4b588572be4cb52f1f89"/>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custom20224939_5*l_h_a*1_2_1"/>
  <p:tag name="KSO_WM_TEMPLATE_CATEGORY" val="custom"/>
  <p:tag name="KSO_WM_TEMPLATE_INDEX" val="20224939"/>
  <p:tag name="KSO_WM_UNIT_LAYERLEVEL" val="1_1_1"/>
  <p:tag name="KSO_WM_TAG_VERSION" val="1.0"/>
  <p:tag name="KSO_WM_BEAUTIFY_FLAG" val="#wm#"/>
  <p:tag name="KSO_WM_DIAGRAM_GROUP_CODE" val="l1-1"/>
  <p:tag name="KSO_WM_CHIP_GROUPID" val="625cd4d1fa96911f219257c9"/>
  <p:tag name="KSO_WM_CHIP_XID" val="625cd5cbfa96911f219257d1"/>
  <p:tag name="KSO_WM_CHIP_FILLAREA_FILL_RULE" val="{&quot;fill_align&quot;:&quot;lm&quot;,&quot;fill_mode&quot;:&quot;fix&quot;,&quot;sacle_strategy&quot;:&quot;stretch&quot;}"/>
  <p:tag name="KSO_WM_ASSEMBLE_CHIP_INDEX" val="a5ae2d3a6cd1487ebb3eccea6f4a3476"/>
  <p:tag name="KSO_WM_UNIT_TEXT_FILL_FORE_SCHEMECOLOR_INDEX_BRIGHTNESS" val="0"/>
  <p:tag name="KSO_WM_UNIT_TEXT_FILL_FORE_SCHEMECOLOR_INDEX" val="13"/>
  <p:tag name="KSO_WM_UNIT_TEXT_FILL_TYPE" val="1"/>
  <p:tag name="KSO_WM_UNIT_VALUE" val="28"/>
  <p:tag name="KSO_WM_UNIT_USESOURCEFORMAT_APPLY" val="1"/>
</p:tagLst>
</file>

<file path=ppt/tags/tag328.xml><?xml version="1.0" encoding="utf-8"?>
<p:tagLst xmlns:p="http://schemas.openxmlformats.org/presentationml/2006/main">
  <p:tag name="KSO_WM_UNIT_BLOCK" val="0"/>
  <p:tag name="KSO_WM_UNIT_DEC_AREA_ID" val="809035a79de54ca2b1c72378939c5f26"/>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custom20224939_5*l_h_a*1_3_1"/>
  <p:tag name="KSO_WM_TEMPLATE_CATEGORY" val="custom"/>
  <p:tag name="KSO_WM_TEMPLATE_INDEX" val="20224939"/>
  <p:tag name="KSO_WM_UNIT_LAYERLEVEL" val="1_1_1"/>
  <p:tag name="KSO_WM_TAG_VERSION" val="1.0"/>
  <p:tag name="KSO_WM_BEAUTIFY_FLAG" val="#wm#"/>
  <p:tag name="KSO_WM_DIAGRAM_GROUP_CODE" val="l1-1"/>
  <p:tag name="KSO_WM_CHIP_GROUPID" val="625cd4d1fa96911f219257c9"/>
  <p:tag name="KSO_WM_CHIP_XID" val="625cd5cbfa96911f219257d1"/>
  <p:tag name="KSO_WM_CHIP_FILLAREA_FILL_RULE" val="{&quot;fill_align&quot;:&quot;lm&quot;,&quot;fill_mode&quot;:&quot;fix&quot;,&quot;sacle_strategy&quot;:&quot;stretch&quot;}"/>
  <p:tag name="KSO_WM_ASSEMBLE_CHIP_INDEX" val="a5ae2d3a6cd1487ebb3eccea6f4a3476"/>
  <p:tag name="KSO_WM_UNIT_TEXT_FILL_FORE_SCHEMECOLOR_INDEX_BRIGHTNESS" val="0"/>
  <p:tag name="KSO_WM_UNIT_TEXT_FILL_FORE_SCHEMECOLOR_INDEX" val="13"/>
  <p:tag name="KSO_WM_UNIT_TEXT_FILL_TYPE" val="1"/>
  <p:tag name="KSO_WM_UNIT_VALUE" val="28"/>
  <p:tag name="KSO_WM_UNIT_USESOURCEFORMAT_APPLY" val="1"/>
</p:tagLst>
</file>

<file path=ppt/tags/tag329.xml><?xml version="1.0" encoding="utf-8"?>
<p:tagLst xmlns:p="http://schemas.openxmlformats.org/presentationml/2006/main">
  <p:tag name="KSO_WM_UNIT_BLOCK" val="0"/>
  <p:tag name="KSO_WM_UNIT_DEC_AREA_ID" val="73f6b8a03ed049339a0b0a0c53efed71"/>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24939_5*l_h_i*1_1_1"/>
  <p:tag name="KSO_WM_TEMPLATE_CATEGORY" val="custom"/>
  <p:tag name="KSO_WM_TEMPLATE_INDEX" val="20224939"/>
  <p:tag name="KSO_WM_UNIT_LAYERLEVEL" val="1_1_1"/>
  <p:tag name="KSO_WM_TAG_VERSION" val="1.0"/>
  <p:tag name="KSO_WM_BEAUTIFY_FLAG" val="#wm#"/>
  <p:tag name="KSO_WM_DIAGRAM_GROUP_CODE" val="l1-1"/>
  <p:tag name="KSO_WM_CHIP_GROUPID" val="625cd4d1fa96911f219257c9"/>
  <p:tag name="KSO_WM_CHIP_XID" val="625cd5cbfa96911f219257d1"/>
  <p:tag name="KSO_WM_CHIP_FILLAREA_FILL_RULE" val="{&quot;fill_align&quot;:&quot;lm&quot;,&quot;fill_mode&quot;:&quot;fix&quot;,&quot;sacle_strategy&quot;:&quot;stretch&quot;}"/>
  <p:tag name="KSO_WM_UNIT_DEC_SUPPORTCHANGEPIC" val="0"/>
  <p:tag name="KSO_WM_UNIT_DEC_CHANGEPICRESERVED" val="0"/>
  <p:tag name="KSO_WM_ASSEMBLE_CHIP_INDEX" val="a5ae2d3a6cd1487ebb3eccea6f4a3476"/>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0.xml><?xml version="1.0" encoding="utf-8"?>
<p:tagLst xmlns:p="http://schemas.openxmlformats.org/presentationml/2006/main">
  <p:tag name="KSO_WM_UNIT_BLOCK" val="0"/>
  <p:tag name="KSO_WM_UNIT_DEC_AREA_ID" val="6983efdf88dc4c4abd7b760767889e5a"/>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4_1"/>
  <p:tag name="KSO_WM_UNIT_ID" val="custom20224939_5*l_h_a*1_4_1"/>
  <p:tag name="KSO_WM_TEMPLATE_CATEGORY" val="custom"/>
  <p:tag name="KSO_WM_TEMPLATE_INDEX" val="20224939"/>
  <p:tag name="KSO_WM_UNIT_LAYERLEVEL" val="1_1_1"/>
  <p:tag name="KSO_WM_TAG_VERSION" val="1.0"/>
  <p:tag name="KSO_WM_BEAUTIFY_FLAG" val="#wm#"/>
  <p:tag name="KSO_WM_DIAGRAM_GROUP_CODE" val="l1-1"/>
  <p:tag name="KSO_WM_CHIP_GROUPID" val="625cd4d1fa96911f219257c9"/>
  <p:tag name="KSO_WM_CHIP_XID" val="625cd5cbfa96911f219257d1"/>
  <p:tag name="KSO_WM_CHIP_FILLAREA_FILL_RULE" val="{&quot;fill_align&quot;:&quot;lm&quot;,&quot;fill_mode&quot;:&quot;fix&quot;,&quot;sacle_strategy&quot;:&quot;stretch&quot;}"/>
  <p:tag name="KSO_WM_ASSEMBLE_CHIP_INDEX" val="a5ae2d3a6cd1487ebb3eccea6f4a3476"/>
  <p:tag name="KSO_WM_UNIT_TEXT_FILL_FORE_SCHEMECOLOR_INDEX_BRIGHTNESS" val="0"/>
  <p:tag name="KSO_WM_UNIT_TEXT_FILL_FORE_SCHEMECOLOR_INDEX" val="13"/>
  <p:tag name="KSO_WM_UNIT_TEXT_FILL_TYPE" val="1"/>
  <p:tag name="KSO_WM_UNIT_VALUE" val="28"/>
  <p:tag name="KSO_WM_UNIT_USESOURCEFORMAT_APPLY" val="1"/>
</p:tagLst>
</file>

<file path=ppt/tags/tag331.xml><?xml version="1.0" encoding="utf-8"?>
<p:tagLst xmlns:p="http://schemas.openxmlformats.org/presentationml/2006/main">
  <p:tag name="KSO_WM_UNIT_BLOCK" val="0"/>
  <p:tag name="KSO_WM_UNIT_DEC_AREA_ID" val="2570f5b0d77e4f1eb93904f2c4a04715"/>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1_5_1"/>
  <p:tag name="KSO_WM_UNIT_ID" val="custom20224939_5*l_h_a*1_5_1"/>
  <p:tag name="KSO_WM_TEMPLATE_CATEGORY" val="custom"/>
  <p:tag name="KSO_WM_TEMPLATE_INDEX" val="20224939"/>
  <p:tag name="KSO_WM_UNIT_LAYERLEVEL" val="1_1_1"/>
  <p:tag name="KSO_WM_TAG_VERSION" val="1.0"/>
  <p:tag name="KSO_WM_BEAUTIFY_FLAG" val="#wm#"/>
  <p:tag name="KSO_WM_DIAGRAM_GROUP_CODE" val="l1-1"/>
  <p:tag name="KSO_WM_UNIT_VALUE" val="28"/>
  <p:tag name="KSO_WM_CHIP_GROUPID" val="625cd4d1fa96911f219257c9"/>
  <p:tag name="KSO_WM_CHIP_XID" val="625cd5cbfa96911f219257d1"/>
  <p:tag name="KSO_WM_CHIP_FILLAREA_FILL_RULE" val="{&quot;fill_align&quot;:&quot;lm&quot;,&quot;fill_mode&quot;:&quot;fix&quot;,&quot;sacle_strategy&quot;:&quot;stretch&quot;}"/>
  <p:tag name="KSO_WM_ASSEMBLE_CHIP_INDEX" val="a5ae2d3a6cd1487ebb3eccea6f4a3476"/>
  <p:tag name="KSO_WM_UNIT_TEXT_FILL_FORE_SCHEMECOLOR_INDEX_BRIGHTNESS" val="0"/>
  <p:tag name="KSO_WM_UNIT_TEXT_FILL_FORE_SCHEMECOLOR_INDEX" val="13"/>
  <p:tag name="KSO_WM_UNIT_TEXT_FILL_TYPE" val="1"/>
  <p:tag name="KSO_WM_UNIT_USESOURCEFORMAT_APPLY" val="1"/>
</p:tagLst>
</file>

<file path=ppt/tags/tag332.xml><?xml version="1.0" encoding="utf-8"?>
<p:tagLst xmlns:p="http://schemas.openxmlformats.org/presentationml/2006/main">
  <p:tag name="KSO_WM_UNIT_BLOCK" val="0"/>
  <p:tag name="KSO_WM_UNIT_DEC_AREA_ID" val="73f6b8a03ed049339a0b0a0c53efed71"/>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custom20224939_5*l_h_i*1_2_1"/>
  <p:tag name="KSO_WM_TEMPLATE_CATEGORY" val="custom"/>
  <p:tag name="KSO_WM_TEMPLATE_INDEX" val="20224939"/>
  <p:tag name="KSO_WM_UNIT_LAYERLEVEL" val="1_1_1"/>
  <p:tag name="KSO_WM_TAG_VERSION" val="1.0"/>
  <p:tag name="KSO_WM_BEAUTIFY_FLAG" val="#wm#"/>
  <p:tag name="KSO_WM_DIAGRAM_GROUP_CODE" val="l1-1"/>
  <p:tag name="KSO_WM_CHIP_GROUPID" val="625cd4d1fa96911f219257c9"/>
  <p:tag name="KSO_WM_CHIP_XID" val="625cd5cbfa96911f219257d1"/>
  <p:tag name="KSO_WM_CHIP_FILLAREA_FILL_RULE" val="{&quot;fill_align&quot;:&quot;lm&quot;,&quot;fill_mode&quot;:&quot;fix&quot;,&quot;sacle_strategy&quot;:&quot;stretch&quot;}"/>
  <p:tag name="KSO_WM_UNIT_DEC_SUPPORTCHANGEPIC" val="0"/>
  <p:tag name="KSO_WM_UNIT_DEC_CHANGEPICRESERVED" val="0"/>
  <p:tag name="KSO_WM_ASSEMBLE_CHIP_INDEX" val="a5ae2d3a6cd1487ebb3eccea6f4a3476"/>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333.xml><?xml version="1.0" encoding="utf-8"?>
<p:tagLst xmlns:p="http://schemas.openxmlformats.org/presentationml/2006/main">
  <p:tag name="KSO_WM_UNIT_BLOCK" val="0"/>
  <p:tag name="KSO_WM_UNIT_DEC_AREA_ID" val="73f6b8a03ed049339a0b0a0c53efed71"/>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custom20224939_5*l_h_i*1_3_1"/>
  <p:tag name="KSO_WM_TEMPLATE_CATEGORY" val="custom"/>
  <p:tag name="KSO_WM_TEMPLATE_INDEX" val="20224939"/>
  <p:tag name="KSO_WM_UNIT_LAYERLEVEL" val="1_1_1"/>
  <p:tag name="KSO_WM_TAG_VERSION" val="1.0"/>
  <p:tag name="KSO_WM_BEAUTIFY_FLAG" val="#wm#"/>
  <p:tag name="KSO_WM_DIAGRAM_GROUP_CODE" val="l1-1"/>
  <p:tag name="KSO_WM_CHIP_GROUPID" val="625cd4d1fa96911f219257c9"/>
  <p:tag name="KSO_WM_CHIP_XID" val="625cd5cbfa96911f219257d1"/>
  <p:tag name="KSO_WM_CHIP_FILLAREA_FILL_RULE" val="{&quot;fill_align&quot;:&quot;lm&quot;,&quot;fill_mode&quot;:&quot;fix&quot;,&quot;sacle_strategy&quot;:&quot;stretch&quot;}"/>
  <p:tag name="KSO_WM_UNIT_DEC_SUPPORTCHANGEPIC" val="0"/>
  <p:tag name="KSO_WM_UNIT_DEC_CHANGEPICRESERVED" val="0"/>
  <p:tag name="KSO_WM_ASSEMBLE_CHIP_INDEX" val="a5ae2d3a6cd1487ebb3eccea6f4a3476"/>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334.xml><?xml version="1.0" encoding="utf-8"?>
<p:tagLst xmlns:p="http://schemas.openxmlformats.org/presentationml/2006/main">
  <p:tag name="KSO_WM_UNIT_BLOCK" val="0"/>
  <p:tag name="KSO_WM_UNIT_DEC_AREA_ID" val="73f6b8a03ed049339a0b0a0c53efed71"/>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custom20224939_5*l_h_i*1_4_1"/>
  <p:tag name="KSO_WM_TEMPLATE_CATEGORY" val="custom"/>
  <p:tag name="KSO_WM_TEMPLATE_INDEX" val="20224939"/>
  <p:tag name="KSO_WM_UNIT_LAYERLEVEL" val="1_1_1"/>
  <p:tag name="KSO_WM_TAG_VERSION" val="1.0"/>
  <p:tag name="KSO_WM_BEAUTIFY_FLAG" val="#wm#"/>
  <p:tag name="KSO_WM_DIAGRAM_GROUP_CODE" val="l1-1"/>
  <p:tag name="KSO_WM_CHIP_GROUPID" val="625cd4d1fa96911f219257c9"/>
  <p:tag name="KSO_WM_CHIP_XID" val="625cd5cbfa96911f219257d1"/>
  <p:tag name="KSO_WM_CHIP_FILLAREA_FILL_RULE" val="{&quot;fill_align&quot;:&quot;lm&quot;,&quot;fill_mode&quot;:&quot;fix&quot;,&quot;sacle_strategy&quot;:&quot;stretch&quot;}"/>
  <p:tag name="KSO_WM_UNIT_DEC_SUPPORTCHANGEPIC" val="0"/>
  <p:tag name="KSO_WM_UNIT_DEC_CHANGEPICRESERVED" val="0"/>
  <p:tag name="KSO_WM_ASSEMBLE_CHIP_INDEX" val="a5ae2d3a6cd1487ebb3eccea6f4a3476"/>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335.xml><?xml version="1.0" encoding="utf-8"?>
<p:tagLst xmlns:p="http://schemas.openxmlformats.org/presentationml/2006/main">
  <p:tag name="KSO_WM_UNIT_BLOCK" val="0"/>
  <p:tag name="KSO_WM_UNIT_DEC_AREA_ID" val="73f6b8a03ed049339a0b0a0c53efed71"/>
  <p:tag name="KSO_WM_UNIT_HIGHLIGHT" val="0"/>
  <p:tag name="KSO_WM_UNIT_COMPATIBLE" val="0"/>
  <p:tag name="KSO_WM_UNIT_DIAGRAM_ISNUMVISUAL" val="0"/>
  <p:tag name="KSO_WM_UNIT_DIAGRAM_ISREFERUNIT" val="0"/>
  <p:tag name="KSO_WM_UNIT_SUBTYPE" val="d"/>
  <p:tag name="KSO_WM_UNIT_TYPE" val="l_h_i"/>
  <p:tag name="KSO_WM_UNIT_INDEX" val="1_5_1"/>
  <p:tag name="KSO_WM_UNIT_ID" val="custom20224939_5*l_h_i*1_5_1"/>
  <p:tag name="KSO_WM_TEMPLATE_CATEGORY" val="custom"/>
  <p:tag name="KSO_WM_TEMPLATE_INDEX" val="20224939"/>
  <p:tag name="KSO_WM_UNIT_LAYERLEVEL" val="1_1_1"/>
  <p:tag name="KSO_WM_TAG_VERSION" val="1.0"/>
  <p:tag name="KSO_WM_BEAUTIFY_FLAG" val="#wm#"/>
  <p:tag name="KSO_WM_DIAGRAM_GROUP_CODE" val="l1-1"/>
  <p:tag name="KSO_WM_CHIP_GROUPID" val="625cd4d1fa96911f219257c9"/>
  <p:tag name="KSO_WM_CHIP_XID" val="625cd5cbfa96911f219257d1"/>
  <p:tag name="KSO_WM_CHIP_FILLAREA_FILL_RULE" val="{&quot;fill_align&quot;:&quot;lm&quot;,&quot;fill_mode&quot;:&quot;fix&quot;,&quot;sacle_strategy&quot;:&quot;stretch&quot;}"/>
  <p:tag name="KSO_WM_UNIT_DEC_SUPPORTCHANGEPIC" val="0"/>
  <p:tag name="KSO_WM_UNIT_DEC_CHANGEPICRESERVED" val="0"/>
  <p:tag name="KSO_WM_ASSEMBLE_CHIP_INDEX" val="a5ae2d3a6cd1487ebb3eccea6f4a3476"/>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336.xml><?xml version="1.0" encoding="utf-8"?>
<p:tagLst xmlns:p="http://schemas.openxmlformats.org/presentationml/2006/main">
  <p:tag name="KSO_WM_SLIDE_ID" val="custom20224939_4"/>
  <p:tag name="KSO_WM_TEMPLATE_SUBCATEGORY" val="21"/>
  <p:tag name="KSO_WM_TEMPLATE_MASTER_TYPE" val="1"/>
  <p:tag name="KSO_WM_TEMPLATE_COLOR_TYPE" val="1"/>
  <p:tag name="KSO_WM_SLIDE_ITEM_CNT" val="5"/>
  <p:tag name="KSO_WM_SLIDE_INDEX" val="4"/>
  <p:tag name="KSO_WM_TAG_VERSION" val="1.0"/>
  <p:tag name="KSO_WM_BEAUTIFY_FLAG" val="#wm#"/>
  <p:tag name="KSO_WM_TEMPLATE_CATEGORY" val="custom"/>
  <p:tag name="KSO_WM_TEMPLATE_INDEX" val="20224939"/>
  <p:tag name="KSO_WM_SLIDE_LAYOUT" val="a_b_l"/>
  <p:tag name="KSO_WM_SLIDE_LAYOUT_CNT" val="1_1_1"/>
  <p:tag name="KSO_WM_CHIP_INFOS" val="{&quot;type&quot;:0,&quot;layout_type&quot;:&quot;1_NF_RC_9&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227018adb49c6c1f3e73"/>
  <p:tag name="KSO_WM_CHIP_FILLPROP" val="[[{&quot;text_align&quot;:&quot;lm&quot;,&quot;text_direction&quot;:&quot;horizontal&quot;,&quot;support_big_font&quot;:false,&quot;picture_toward&quot;:0,&quot;picture_dockside&quot;:[],&quot;fill_id&quot;:&quot;e303a136c055462db3fd25bea027f8ce&quot;,&quot;fill_align&quot;:&quot;lm&quot;,&quot;chip_types&quot;:[&quot;diagram&quot;,&quot;header&quot;]}],[{&quot;text_align&quot;:&quot;cm&quot;,&quot;text_direction&quot;:&quot;horizontal&quot;,&quot;support_big_font&quot;:false,&quot;picture_toward&quot;:0,&quot;picture_dockside&quot;:[],&quot;fill_id&quot;:&quot;e303a136c055462db3fd25bea027f8ce&quot;,&quot;fill_align&quot;:&quot;cm&quot;,&quot;chip_types&quot;:[&quot;diagram&quot;]}],[{&quot;text_align&quot;:&quot;cm&quot;,&quot;text_direction&quot;:&quot;horizontal&quot;,&quot;support_big_font&quot;:false,&quot;picture_toward&quot;:0,&quot;picture_dockside&quot;:[],&quot;fill_id&quot;:&quot;e303a136c055462db3fd25bea027f8ce&quot;,&quot;fill_align&quot;:&quot;lm&quot;,&quot;chip_types&quot;:[&quot;diagram&quot;]}],[{&quot;text_align&quot;:&quot;lm&quot;,&quot;text_direction&quot;:&quot;horizontal&quot;,&quot;support_big_font&quot;:false,&quot;picture_toward&quot;:0,&quot;picture_dockside&quot;:[],&quot;fill_id&quot;:&quot;e303a136c055462db3fd25bea027f8ce&quot;,&quot;fill_align&quot;:&quot;cm&quot;,&quot;chip_types&quot;:[&quot;diagram&quot;]}],[{&quot;text_align&quot;:&quot;lm&quot;,&quot;text_direction&quot;:&quot;horizontal&quot;,&quot;support_big_font&quot;:false,&quot;picture_toward&quot;:0,&quot;picture_dockside&quot;:[],&quot;fill_id&quot;:&quot;e303a136c055462db3fd25bea027f8ce&quot;,&quot;fill_align&quot;:&quot;lb&quot;,&quot;chip_types&quot;:[&quot;header&quot;]}],[{&quot;text_align&quot;:&quot;cm&quot;,&quot;text_direction&quot;:&quot;horizontal&quot;,&quot;support_big_font&quot;:false,&quot;picture_toward&quot;:0,&quot;picture_dockside&quot;:[],&quot;fill_id&quot;:&quot;e303a136c055462db3fd25bea027f8ce&quot;,&quot;fill_align&quot;:&quot;rm&quot;,&quot;chip_types&quot;:[&quot;header&quot;]}]]"/>
  <p:tag name="KSO_WM_CHIP_DECFILLPROP" val="[]"/>
  <p:tag name="KSO_WM_CHIP_GROUPID" val="6193227018adb49c6c1f3e75"/>
  <p:tag name="KSO_WM_SLIDE_BK_DARK_LIGHT" val="2"/>
  <p:tag name="KSO_WM_SLIDE_BACKGROUND_TYPE" val="general"/>
  <p:tag name="KSO_WM_DIAGRAM_GROUP_CODE" val="l1-1"/>
  <p:tag name="KSO_WM_SLIDE_DIAGTYPE" val="l"/>
  <p:tag name="KSO_WM_SLIDE_SUPPORT_FEATURE_TYPE" val="0"/>
  <p:tag name="KSO_WM_SLIDE_TYPE" val="contents"/>
  <p:tag name="KSO_WM_CHIP_COLORING" val="1"/>
  <p:tag name="KSO_WM_SLIDE_SUBTYPE" val="diag"/>
  <p:tag name="KSO_WM_TEMPLATE_ASSEMBLE_XID" val="62ea3c04295c1bf6da6a8ab3"/>
  <p:tag name="KSO_WM_TEMPLATE_ASSEMBLE_GROUPID" val="62e74790295c1bf6da394e94"/>
</p:tagLst>
</file>

<file path=ppt/tags/tag337.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7059_7*a*1"/>
  <p:tag name="KSO_WM_TEMPLATE_CATEGORY" val="custom"/>
  <p:tag name="KSO_WM_TEMPLATE_INDEX" val="20227059"/>
  <p:tag name="KSO_WM_UNIT_LAYERLEVEL" val="1"/>
  <p:tag name="KSO_WM_TAG_VERSION" val="1.0"/>
  <p:tag name="KSO_WM_BEAUTIFY_FLAG" val="#wm#"/>
  <p:tag name="KSO_WM_UNIT_DEFAULT_FONT" val="54;60;2"/>
  <p:tag name="KSO_WM_UNIT_BLOCK" val="0"/>
  <p:tag name="KSO_WM_UNIT_DEC_AREA_ID" val="68b11bced1a04168939cf0a8d9440328"/>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38.xml><?xml version="1.0" encoding="utf-8"?>
<p:tagLst xmlns:p="http://schemas.openxmlformats.org/presentationml/2006/main">
  <p:tag name="KSO_WM_UNIT_PRESET_TEXT" val="第一部分"/>
  <p:tag name="KSO_WM_UNIT_NOCLEAR" val="0"/>
  <p:tag name="KSO_WM_UNIT_VALUE" val="7"/>
  <p:tag name="KSO_WM_UNIT_HIGHLIGHT" val="0"/>
  <p:tag name="KSO_WM_UNIT_COMPATIBLE" val="1"/>
  <p:tag name="KSO_WM_UNIT_DIAGRAM_ISNUMVISUAL" val="0"/>
  <p:tag name="KSO_WM_UNIT_DIAGRAM_ISREFERUNIT" val="0"/>
  <p:tag name="KSO_WM_UNIT_TYPE" val="e"/>
  <p:tag name="KSO_WM_UNIT_INDEX" val="1"/>
  <p:tag name="KSO_WM_UNIT_ID" val="custom20227059_7*e*1"/>
  <p:tag name="KSO_WM_TEMPLATE_CATEGORY" val="custom"/>
  <p:tag name="KSO_WM_TEMPLATE_INDEX" val="20227059"/>
  <p:tag name="KSO_WM_UNIT_LAYERLEVEL" val="1"/>
  <p:tag name="KSO_WM_TAG_VERSION" val="1.0"/>
  <p:tag name="KSO_WM_BEAUTIFY_FLAG" val="#wm#"/>
  <p:tag name="KSO_WM_UNIT_DEFAULT_FONT" val="40;44;2"/>
  <p:tag name="KSO_WM_UNIT_BLOCK" val="0"/>
  <p:tag name="KSO_WM_UNIT_DEC_AREA_ID" val="5ab0567e413e492aaa27ffa15bca143d"/>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39.xml><?xml version="1.0" encoding="utf-8"?>
<p:tagLst xmlns:p="http://schemas.openxmlformats.org/presentationml/2006/main">
  <p:tag name="KSO_WM_BEAUTIFY_FLAG" val="#wm#"/>
  <p:tag name="KSO_WM_TEMPLATE_CATEGORY" val="custom"/>
  <p:tag name="KSO_WM_TEMPLATE_INDEX" val="20227059"/>
  <p:tag name="KSO_WM_SLIDE_ID" val="custom2022705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L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4a9d9b1e630cfd8f114d27"/>
  <p:tag name="KSO_WM_CHIP_FILLPROP" val="[[{&quot;text_align&quot;:&quot;lm&quot;,&quot;text_direction&quot;:&quot;horizontal&quot;,&quot;support_big_font&quot;:false,&quot;picture_toward&quot;:0,&quot;picture_dockside&quot;:[],&quot;fill_id&quot;:&quot;3b50f7cce9dd429da8d2fb599840cb10&quot;,&quot;fill_align&quot;:&quot;lm&quot;,&quot;chip_types&quot;:[&quot;diagram&quot;,&quot;header&quot;]}],[{&quot;text_align&quot;:&quot;rm&quot;,&quot;text_direction&quot;:&quot;horizontal&quot;,&quot;support_big_font&quot;:false,&quot;picture_toward&quot;:0,&quot;picture_dockside&quot;:[],&quot;fill_id&quot;:&quot;3b50f7cce9dd429da8d2fb599840cb10&quot;,&quot;fill_align&quot;:&quot;rb&quot;,&quot;chip_types&quot;:[&quot;header&quot;]}],[{&quot;text_align&quot;:&quot;rm&quot;,&quot;text_direction&quot;:&quot;horizontal&quot;,&quot;support_big_font&quot;:false,&quot;picture_toward&quot;:0,&quot;picture_dockside&quot;:[],&quot;fill_id&quot;:&quot;3b50f7cce9dd429da8d2fb599840cb10&quot;,&quot;fill_align&quot;:&quot;rt&quot;,&quot;chip_types&quot;:[&quot;header&quot;]}],[{&quot;text_align&quot;:&quot;rm&quot;,&quot;text_direction&quot;:&quot;horizontal&quot;,&quot;support_big_font&quot;:false,&quot;picture_toward&quot;:0,&quot;picture_dockside&quot;:[],&quot;fill_id&quot;:&quot;3b50f7cce9dd429da8d2fb599840cb10&quot;,&quot;fill_align&quot;:&quot;rm&quot;,&quot;chip_types&quot;:[&quot;header&quot;]}],[{&quot;text_align&quot;:&quot;lm&quot;,&quot;text_direction&quot;:&quot;horizontal&quot;,&quot;support_big_font&quot;:false,&quot;picture_toward&quot;:0,&quot;picture_dockside&quot;:[],&quot;fill_id&quot;:&quot;3b50f7cce9dd429da8d2fb599840cb10&quot;,&quot;fill_align&quot;:&quot;lt&quot;,&quot;chip_types&quot;:[&quot;header&quot;]}],[{&quot;text_align&quot;:&quot;cm&quot;,&quot;text_direction&quot;:&quot;horizontal&quot;,&quot;support_big_font&quot;:false,&quot;picture_toward&quot;:0,&quot;picture_dockside&quot;:[],&quot;fill_id&quot;:&quot;3b50f7cce9dd429da8d2fb599840cb10&quot;,&quot;fill_align&quot;:&quot;lt&quot;,&quot;chip_types&quot;:[&quot;header&quot;]}],[{&quot;text_align&quot;:&quot;lm&quot;,&quot;text_direction&quot;:&quot;horizontal&quot;,&quot;support_big_font&quot;:false,&quot;picture_toward&quot;:0,&quot;picture_dockside&quot;:[],&quot;fill_id&quot;:&quot;3b50f7cce9dd429da8d2fb599840cb10&quot;,&quot;fill_align&quot;:&quot;lb&quot;,&quot;chip_types&quot;:[&quot;header&quot;]}],[{&quot;text_align&quot;:&quot;cm&quot;,&quot;text_direction&quot;:&quot;horizontal&quot;,&quot;support_big_font&quot;:false,&quot;picture_toward&quot;:0,&quot;picture_dockside&quot;:[],&quot;fill_id&quot;:&quot;3b50f7cce9dd429da8d2fb599840cb10&quot;,&quot;fill_align&quot;:&quot;lb&quot;,&quot;chip_types&quot;:[&quot;header&quot;]}],[{&quot;text_align&quot;:&quot;l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cm&quot;,&quot;chip_types&quot;:[&quot;header&quot;]}],[{&quot;text_align&quot;:&quot;lm&quot;,&quot;text_direction&quot;:&quot;horizontal&quot;,&quot;support_big_font&quot;:false,&quot;picture_toward&quot;:0,&quot;picture_dockside&quot;:[],&quot;fill_id&quot;:&quot;3b50f7cce9dd429da8d2fb599840cb10&quot;,&quot;fill_align&quot;:&quot;cm&quot;,&quot;chip_types&quot;:[&quot;header&quot;]}],[{&quot;text_align&quot;:&quot;cm&quot;,&quot;text_direction&quot;:&quot;horizontal&quot;,&quot;support_big_font&quot;:false,&quot;picture_toward&quot;:0,&quot;picture_dockside&quot;:[],&quot;fill_id&quot;:&quot;3b50f7cce9dd429da8d2fb599840cb10&quot;,&quot;fill_align&quot;:&quot;ct&quot;,&quot;chip_types&quot;:[&quot;header&quot;]}],[{&quot;text_align&quot;:&quot;lm&quot;,&quot;text_direction&quot;:&quot;horizontal&quot;,&quot;support_big_font&quot;:false,&quot;picture_toward&quot;:0,&quot;picture_dockside&quot;:[],&quot;fill_id&quot;:&quot;3b50f7cce9dd429da8d2fb599840cb10&quot;,&quot;fill_align&quot;:&quot;ct&quot;,&quot;chip_types&quot;:[&quot;header&quot;]}],[{&quot;text_align&quot;:&quot;cm&quot;,&quot;text_direction&quot;:&quot;horizontal&quot;,&quot;support_big_font&quot;:false,&quot;picture_toward&quot;:0,&quot;picture_dockside&quot;:[],&quot;fill_id&quot;:&quot;3b50f7cce9dd429da8d2fb599840cb10&quot;,&quot;fill_align&quot;:&quot;cb&quot;,&quot;chip_types&quot;:[&quot;header&quot;]}],[{&quot;text_align&quot;:&quot;lm&quot;,&quot;text_direction&quot;:&quot;horizontal&quot;,&quot;support_big_font&quot;:false,&quot;picture_toward&quot;:0,&quot;picture_dockside&quot;:[],&quot;fill_id&quot;:&quot;3b50f7cce9dd429da8d2fb599840cb10&quot;,&quot;fill_align&quot;:&quot;cb&quot;,&quot;chip_types&quot;:[&quot;header&quot;]}]]"/>
  <p:tag name="KSO_WM_CHIP_DECFILLPROP" val="[]"/>
  <p:tag name="KSO_WM_CHIP_GROUPID" val="614a9d9b1e630cfd8f114d26"/>
  <p:tag name="KSO_WM_SLIDE_LAYOUT_INFO" val="{&quot;id&quot;:&quot;2022-09-02T14:09:05&quot;,&quot;margin&quot;:{&quot;bottom&quot;:7.8258132934570312,&quot;left&quot;:0.95073616504669189,&quot;right&quot;:14.313993453979492,&quot;top&quot;:5.1823053359985352},&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3119deda35593066d09b77e"/>
  <p:tag name="KSO_WM_TEMPLATE_ASSEMBLE_GROUPID" val="63033c21a35593066dcba6dd"/>
</p:tagLst>
</file>

<file path=ppt/tags/tag34.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9e56c6ac5cd74f3ba4ef3f02e17b840d"/>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14aa7ce428e94f38b787026bb14d0e4d"/>
</p:tagLst>
</file>

<file path=ppt/tags/tag340.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7059_7*a*1"/>
  <p:tag name="KSO_WM_TEMPLATE_CATEGORY" val="custom"/>
  <p:tag name="KSO_WM_TEMPLATE_INDEX" val="20227059"/>
  <p:tag name="KSO_WM_UNIT_LAYERLEVEL" val="1"/>
  <p:tag name="KSO_WM_TAG_VERSION" val="1.0"/>
  <p:tag name="KSO_WM_BEAUTIFY_FLAG" val="#wm#"/>
  <p:tag name="KSO_WM_UNIT_DEFAULT_FONT" val="54;60;2"/>
  <p:tag name="KSO_WM_UNIT_BLOCK" val="0"/>
  <p:tag name="KSO_WM_UNIT_DEC_AREA_ID" val="68b11bced1a04168939cf0a8d9440328"/>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41.xml><?xml version="1.0" encoding="utf-8"?>
<p:tagLst xmlns:p="http://schemas.openxmlformats.org/presentationml/2006/main">
  <p:tag name="KSO_WM_UNIT_PRESET_TEXT" val="第一部分"/>
  <p:tag name="KSO_WM_UNIT_NOCLEAR" val="0"/>
  <p:tag name="KSO_WM_UNIT_VALUE" val="7"/>
  <p:tag name="KSO_WM_UNIT_HIGHLIGHT" val="0"/>
  <p:tag name="KSO_WM_UNIT_COMPATIBLE" val="1"/>
  <p:tag name="KSO_WM_UNIT_DIAGRAM_ISNUMVISUAL" val="0"/>
  <p:tag name="KSO_WM_UNIT_DIAGRAM_ISREFERUNIT" val="0"/>
  <p:tag name="KSO_WM_UNIT_TYPE" val="e"/>
  <p:tag name="KSO_WM_UNIT_INDEX" val="1"/>
  <p:tag name="KSO_WM_UNIT_ID" val="custom20227059_7*e*1"/>
  <p:tag name="KSO_WM_TEMPLATE_CATEGORY" val="custom"/>
  <p:tag name="KSO_WM_TEMPLATE_INDEX" val="20227059"/>
  <p:tag name="KSO_WM_UNIT_LAYERLEVEL" val="1"/>
  <p:tag name="KSO_WM_TAG_VERSION" val="1.0"/>
  <p:tag name="KSO_WM_BEAUTIFY_FLAG" val="#wm#"/>
  <p:tag name="KSO_WM_UNIT_DEFAULT_FONT" val="40;44;2"/>
  <p:tag name="KSO_WM_UNIT_BLOCK" val="0"/>
  <p:tag name="KSO_WM_UNIT_DEC_AREA_ID" val="5ab0567e413e492aaa27ffa15bca143d"/>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42.xml><?xml version="1.0" encoding="utf-8"?>
<p:tagLst xmlns:p="http://schemas.openxmlformats.org/presentationml/2006/main">
  <p:tag name="KSO_WM_BEAUTIFY_FLAG" val="#wm#"/>
  <p:tag name="KSO_WM_TEMPLATE_CATEGORY" val="custom"/>
  <p:tag name="KSO_WM_TEMPLATE_INDEX" val="20227059"/>
  <p:tag name="KSO_WM_SLIDE_ID" val="custom2022705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L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4a9d9b1e630cfd8f114d27"/>
  <p:tag name="KSO_WM_CHIP_FILLPROP" val="[[{&quot;text_align&quot;:&quot;lm&quot;,&quot;text_direction&quot;:&quot;horizontal&quot;,&quot;support_big_font&quot;:false,&quot;picture_toward&quot;:0,&quot;picture_dockside&quot;:[],&quot;fill_id&quot;:&quot;3b50f7cce9dd429da8d2fb599840cb10&quot;,&quot;fill_align&quot;:&quot;lm&quot;,&quot;chip_types&quot;:[&quot;diagram&quot;,&quot;header&quot;]}],[{&quot;text_align&quot;:&quot;rm&quot;,&quot;text_direction&quot;:&quot;horizontal&quot;,&quot;support_big_font&quot;:false,&quot;picture_toward&quot;:0,&quot;picture_dockside&quot;:[],&quot;fill_id&quot;:&quot;3b50f7cce9dd429da8d2fb599840cb10&quot;,&quot;fill_align&quot;:&quot;rb&quot;,&quot;chip_types&quot;:[&quot;header&quot;]}],[{&quot;text_align&quot;:&quot;rm&quot;,&quot;text_direction&quot;:&quot;horizontal&quot;,&quot;support_big_font&quot;:false,&quot;picture_toward&quot;:0,&quot;picture_dockside&quot;:[],&quot;fill_id&quot;:&quot;3b50f7cce9dd429da8d2fb599840cb10&quot;,&quot;fill_align&quot;:&quot;rt&quot;,&quot;chip_types&quot;:[&quot;header&quot;]}],[{&quot;text_align&quot;:&quot;rm&quot;,&quot;text_direction&quot;:&quot;horizontal&quot;,&quot;support_big_font&quot;:false,&quot;picture_toward&quot;:0,&quot;picture_dockside&quot;:[],&quot;fill_id&quot;:&quot;3b50f7cce9dd429da8d2fb599840cb10&quot;,&quot;fill_align&quot;:&quot;rm&quot;,&quot;chip_types&quot;:[&quot;header&quot;]}],[{&quot;text_align&quot;:&quot;lm&quot;,&quot;text_direction&quot;:&quot;horizontal&quot;,&quot;support_big_font&quot;:false,&quot;picture_toward&quot;:0,&quot;picture_dockside&quot;:[],&quot;fill_id&quot;:&quot;3b50f7cce9dd429da8d2fb599840cb10&quot;,&quot;fill_align&quot;:&quot;lt&quot;,&quot;chip_types&quot;:[&quot;header&quot;]}],[{&quot;text_align&quot;:&quot;cm&quot;,&quot;text_direction&quot;:&quot;horizontal&quot;,&quot;support_big_font&quot;:false,&quot;picture_toward&quot;:0,&quot;picture_dockside&quot;:[],&quot;fill_id&quot;:&quot;3b50f7cce9dd429da8d2fb599840cb10&quot;,&quot;fill_align&quot;:&quot;lt&quot;,&quot;chip_types&quot;:[&quot;header&quot;]}],[{&quot;text_align&quot;:&quot;lm&quot;,&quot;text_direction&quot;:&quot;horizontal&quot;,&quot;support_big_font&quot;:false,&quot;picture_toward&quot;:0,&quot;picture_dockside&quot;:[],&quot;fill_id&quot;:&quot;3b50f7cce9dd429da8d2fb599840cb10&quot;,&quot;fill_align&quot;:&quot;lb&quot;,&quot;chip_types&quot;:[&quot;header&quot;]}],[{&quot;text_align&quot;:&quot;cm&quot;,&quot;text_direction&quot;:&quot;horizontal&quot;,&quot;support_big_font&quot;:false,&quot;picture_toward&quot;:0,&quot;picture_dockside&quot;:[],&quot;fill_id&quot;:&quot;3b50f7cce9dd429da8d2fb599840cb10&quot;,&quot;fill_align&quot;:&quot;lb&quot;,&quot;chip_types&quot;:[&quot;header&quot;]}],[{&quot;text_align&quot;:&quot;l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cm&quot;,&quot;chip_types&quot;:[&quot;header&quot;]}],[{&quot;text_align&quot;:&quot;lm&quot;,&quot;text_direction&quot;:&quot;horizontal&quot;,&quot;support_big_font&quot;:false,&quot;picture_toward&quot;:0,&quot;picture_dockside&quot;:[],&quot;fill_id&quot;:&quot;3b50f7cce9dd429da8d2fb599840cb10&quot;,&quot;fill_align&quot;:&quot;cm&quot;,&quot;chip_types&quot;:[&quot;header&quot;]}],[{&quot;text_align&quot;:&quot;cm&quot;,&quot;text_direction&quot;:&quot;horizontal&quot;,&quot;support_big_font&quot;:false,&quot;picture_toward&quot;:0,&quot;picture_dockside&quot;:[],&quot;fill_id&quot;:&quot;3b50f7cce9dd429da8d2fb599840cb10&quot;,&quot;fill_align&quot;:&quot;ct&quot;,&quot;chip_types&quot;:[&quot;header&quot;]}],[{&quot;text_align&quot;:&quot;lm&quot;,&quot;text_direction&quot;:&quot;horizontal&quot;,&quot;support_big_font&quot;:false,&quot;picture_toward&quot;:0,&quot;picture_dockside&quot;:[],&quot;fill_id&quot;:&quot;3b50f7cce9dd429da8d2fb599840cb10&quot;,&quot;fill_align&quot;:&quot;ct&quot;,&quot;chip_types&quot;:[&quot;header&quot;]}],[{&quot;text_align&quot;:&quot;cm&quot;,&quot;text_direction&quot;:&quot;horizontal&quot;,&quot;support_big_font&quot;:false,&quot;picture_toward&quot;:0,&quot;picture_dockside&quot;:[],&quot;fill_id&quot;:&quot;3b50f7cce9dd429da8d2fb599840cb10&quot;,&quot;fill_align&quot;:&quot;cb&quot;,&quot;chip_types&quot;:[&quot;header&quot;]}],[{&quot;text_align&quot;:&quot;lm&quot;,&quot;text_direction&quot;:&quot;horizontal&quot;,&quot;support_big_font&quot;:false,&quot;picture_toward&quot;:0,&quot;picture_dockside&quot;:[],&quot;fill_id&quot;:&quot;3b50f7cce9dd429da8d2fb599840cb10&quot;,&quot;fill_align&quot;:&quot;cb&quot;,&quot;chip_types&quot;:[&quot;header&quot;]}]]"/>
  <p:tag name="KSO_WM_CHIP_DECFILLPROP" val="[]"/>
  <p:tag name="KSO_WM_CHIP_GROUPID" val="614a9d9b1e630cfd8f114d26"/>
  <p:tag name="KSO_WM_SLIDE_LAYOUT_INFO" val="{&quot;id&quot;:&quot;2022-09-02T14:09:05&quot;,&quot;margin&quot;:{&quot;bottom&quot;:7.8258132934570312,&quot;left&quot;:0.95073616504669189,&quot;right&quot;:14.313993453979492,&quot;top&quot;:5.1823053359985352},&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3119deda35593066d09b77e"/>
  <p:tag name="KSO_WM_TEMPLATE_ASSEMBLE_GROUPID" val="63033c21a35593066dcba6dd"/>
</p:tagLst>
</file>

<file path=ppt/tags/tag343.xml><?xml version="1.0" encoding="utf-8"?>
<p:tagLst xmlns:p="http://schemas.openxmlformats.org/presentationml/2006/main">
  <p:tag name="KSO_WM_UNIT_TABLE_BEAUTIFY" val="smartTable{8787243d-13a9-47a4-ae68-1235104ab5c6}"/>
</p:tagLst>
</file>

<file path=ppt/tags/tag344.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7059_7*a*1"/>
  <p:tag name="KSO_WM_TEMPLATE_CATEGORY" val="custom"/>
  <p:tag name="KSO_WM_TEMPLATE_INDEX" val="20227059"/>
  <p:tag name="KSO_WM_UNIT_LAYERLEVEL" val="1"/>
  <p:tag name="KSO_WM_TAG_VERSION" val="1.0"/>
  <p:tag name="KSO_WM_BEAUTIFY_FLAG" val="#wm#"/>
  <p:tag name="KSO_WM_UNIT_DEFAULT_FONT" val="54;60;2"/>
  <p:tag name="KSO_WM_UNIT_BLOCK" val="0"/>
  <p:tag name="KSO_WM_UNIT_DEC_AREA_ID" val="68b11bced1a04168939cf0a8d9440328"/>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45.xml><?xml version="1.0" encoding="utf-8"?>
<p:tagLst xmlns:p="http://schemas.openxmlformats.org/presentationml/2006/main">
  <p:tag name="KSO_WM_UNIT_PRESET_TEXT" val="第一部分"/>
  <p:tag name="KSO_WM_UNIT_NOCLEAR" val="0"/>
  <p:tag name="KSO_WM_UNIT_VALUE" val="7"/>
  <p:tag name="KSO_WM_UNIT_HIGHLIGHT" val="0"/>
  <p:tag name="KSO_WM_UNIT_COMPATIBLE" val="1"/>
  <p:tag name="KSO_WM_UNIT_DIAGRAM_ISNUMVISUAL" val="0"/>
  <p:tag name="KSO_WM_UNIT_DIAGRAM_ISREFERUNIT" val="0"/>
  <p:tag name="KSO_WM_UNIT_TYPE" val="e"/>
  <p:tag name="KSO_WM_UNIT_INDEX" val="1"/>
  <p:tag name="KSO_WM_UNIT_ID" val="custom20227059_7*e*1"/>
  <p:tag name="KSO_WM_TEMPLATE_CATEGORY" val="custom"/>
  <p:tag name="KSO_WM_TEMPLATE_INDEX" val="20227059"/>
  <p:tag name="KSO_WM_UNIT_LAYERLEVEL" val="1"/>
  <p:tag name="KSO_WM_TAG_VERSION" val="1.0"/>
  <p:tag name="KSO_WM_BEAUTIFY_FLAG" val="#wm#"/>
  <p:tag name="KSO_WM_UNIT_DEFAULT_FONT" val="40;44;2"/>
  <p:tag name="KSO_WM_UNIT_BLOCK" val="0"/>
  <p:tag name="KSO_WM_UNIT_DEC_AREA_ID" val="5ab0567e413e492aaa27ffa15bca143d"/>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46.xml><?xml version="1.0" encoding="utf-8"?>
<p:tagLst xmlns:p="http://schemas.openxmlformats.org/presentationml/2006/main">
  <p:tag name="KSO_WM_BEAUTIFY_FLAG" val="#wm#"/>
  <p:tag name="KSO_WM_TEMPLATE_CATEGORY" val="custom"/>
  <p:tag name="KSO_WM_TEMPLATE_INDEX" val="20227059"/>
  <p:tag name="KSO_WM_SLIDE_ID" val="custom2022705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L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4a9d9b1e630cfd8f114d27"/>
  <p:tag name="KSO_WM_CHIP_FILLPROP" val="[[{&quot;text_align&quot;:&quot;lm&quot;,&quot;text_direction&quot;:&quot;horizontal&quot;,&quot;support_big_font&quot;:false,&quot;picture_toward&quot;:0,&quot;picture_dockside&quot;:[],&quot;fill_id&quot;:&quot;3b50f7cce9dd429da8d2fb599840cb10&quot;,&quot;fill_align&quot;:&quot;lm&quot;,&quot;chip_types&quot;:[&quot;diagram&quot;,&quot;header&quot;]}],[{&quot;text_align&quot;:&quot;rm&quot;,&quot;text_direction&quot;:&quot;horizontal&quot;,&quot;support_big_font&quot;:false,&quot;picture_toward&quot;:0,&quot;picture_dockside&quot;:[],&quot;fill_id&quot;:&quot;3b50f7cce9dd429da8d2fb599840cb10&quot;,&quot;fill_align&quot;:&quot;rb&quot;,&quot;chip_types&quot;:[&quot;header&quot;]}],[{&quot;text_align&quot;:&quot;rm&quot;,&quot;text_direction&quot;:&quot;horizontal&quot;,&quot;support_big_font&quot;:false,&quot;picture_toward&quot;:0,&quot;picture_dockside&quot;:[],&quot;fill_id&quot;:&quot;3b50f7cce9dd429da8d2fb599840cb10&quot;,&quot;fill_align&quot;:&quot;rt&quot;,&quot;chip_types&quot;:[&quot;header&quot;]}],[{&quot;text_align&quot;:&quot;rm&quot;,&quot;text_direction&quot;:&quot;horizontal&quot;,&quot;support_big_font&quot;:false,&quot;picture_toward&quot;:0,&quot;picture_dockside&quot;:[],&quot;fill_id&quot;:&quot;3b50f7cce9dd429da8d2fb599840cb10&quot;,&quot;fill_align&quot;:&quot;rm&quot;,&quot;chip_types&quot;:[&quot;header&quot;]}],[{&quot;text_align&quot;:&quot;lm&quot;,&quot;text_direction&quot;:&quot;horizontal&quot;,&quot;support_big_font&quot;:false,&quot;picture_toward&quot;:0,&quot;picture_dockside&quot;:[],&quot;fill_id&quot;:&quot;3b50f7cce9dd429da8d2fb599840cb10&quot;,&quot;fill_align&quot;:&quot;lt&quot;,&quot;chip_types&quot;:[&quot;header&quot;]}],[{&quot;text_align&quot;:&quot;cm&quot;,&quot;text_direction&quot;:&quot;horizontal&quot;,&quot;support_big_font&quot;:false,&quot;picture_toward&quot;:0,&quot;picture_dockside&quot;:[],&quot;fill_id&quot;:&quot;3b50f7cce9dd429da8d2fb599840cb10&quot;,&quot;fill_align&quot;:&quot;lt&quot;,&quot;chip_types&quot;:[&quot;header&quot;]}],[{&quot;text_align&quot;:&quot;lm&quot;,&quot;text_direction&quot;:&quot;horizontal&quot;,&quot;support_big_font&quot;:false,&quot;picture_toward&quot;:0,&quot;picture_dockside&quot;:[],&quot;fill_id&quot;:&quot;3b50f7cce9dd429da8d2fb599840cb10&quot;,&quot;fill_align&quot;:&quot;lb&quot;,&quot;chip_types&quot;:[&quot;header&quot;]}],[{&quot;text_align&quot;:&quot;cm&quot;,&quot;text_direction&quot;:&quot;horizontal&quot;,&quot;support_big_font&quot;:false,&quot;picture_toward&quot;:0,&quot;picture_dockside&quot;:[],&quot;fill_id&quot;:&quot;3b50f7cce9dd429da8d2fb599840cb10&quot;,&quot;fill_align&quot;:&quot;lb&quot;,&quot;chip_types&quot;:[&quot;header&quot;]}],[{&quot;text_align&quot;:&quot;l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cm&quot;,&quot;chip_types&quot;:[&quot;header&quot;]}],[{&quot;text_align&quot;:&quot;lm&quot;,&quot;text_direction&quot;:&quot;horizontal&quot;,&quot;support_big_font&quot;:false,&quot;picture_toward&quot;:0,&quot;picture_dockside&quot;:[],&quot;fill_id&quot;:&quot;3b50f7cce9dd429da8d2fb599840cb10&quot;,&quot;fill_align&quot;:&quot;cm&quot;,&quot;chip_types&quot;:[&quot;header&quot;]}],[{&quot;text_align&quot;:&quot;cm&quot;,&quot;text_direction&quot;:&quot;horizontal&quot;,&quot;support_big_font&quot;:false,&quot;picture_toward&quot;:0,&quot;picture_dockside&quot;:[],&quot;fill_id&quot;:&quot;3b50f7cce9dd429da8d2fb599840cb10&quot;,&quot;fill_align&quot;:&quot;ct&quot;,&quot;chip_types&quot;:[&quot;header&quot;]}],[{&quot;text_align&quot;:&quot;lm&quot;,&quot;text_direction&quot;:&quot;horizontal&quot;,&quot;support_big_font&quot;:false,&quot;picture_toward&quot;:0,&quot;picture_dockside&quot;:[],&quot;fill_id&quot;:&quot;3b50f7cce9dd429da8d2fb599840cb10&quot;,&quot;fill_align&quot;:&quot;ct&quot;,&quot;chip_types&quot;:[&quot;header&quot;]}],[{&quot;text_align&quot;:&quot;cm&quot;,&quot;text_direction&quot;:&quot;horizontal&quot;,&quot;support_big_font&quot;:false,&quot;picture_toward&quot;:0,&quot;picture_dockside&quot;:[],&quot;fill_id&quot;:&quot;3b50f7cce9dd429da8d2fb599840cb10&quot;,&quot;fill_align&quot;:&quot;cb&quot;,&quot;chip_types&quot;:[&quot;header&quot;]}],[{&quot;text_align&quot;:&quot;lm&quot;,&quot;text_direction&quot;:&quot;horizontal&quot;,&quot;support_big_font&quot;:false,&quot;picture_toward&quot;:0,&quot;picture_dockside&quot;:[],&quot;fill_id&quot;:&quot;3b50f7cce9dd429da8d2fb599840cb10&quot;,&quot;fill_align&quot;:&quot;cb&quot;,&quot;chip_types&quot;:[&quot;header&quot;]}]]"/>
  <p:tag name="KSO_WM_CHIP_DECFILLPROP" val="[]"/>
  <p:tag name="KSO_WM_CHIP_GROUPID" val="614a9d9b1e630cfd8f114d26"/>
  <p:tag name="KSO_WM_SLIDE_LAYOUT_INFO" val="{&quot;id&quot;:&quot;2022-09-02T14:09:05&quot;,&quot;margin&quot;:{&quot;bottom&quot;:7.8258132934570312,&quot;left&quot;:0.95073616504669189,&quot;right&quot;:14.313993453979492,&quot;top&quot;:5.1823053359985352},&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3119deda35593066d09b77e"/>
  <p:tag name="KSO_WM_TEMPLATE_ASSEMBLE_GROUPID" val="63033c21a35593066dcba6dd"/>
</p:tagLst>
</file>

<file path=ppt/tags/tag347.xml><?xml version="1.0" encoding="utf-8"?>
<p:tagLst xmlns:p="http://schemas.openxmlformats.org/presentationml/2006/main">
  <p:tag name="KSO_WM_UNIT_TABLE_BEAUTIFY" val="smartTable{af5d8a9d-94f1-4cf0-811d-c0829d33f438}"/>
  <p:tag name="TABLE_ENDDRAG_ORIGIN_RECT" val="444*198"/>
  <p:tag name="TABLE_ENDDRAG_RECT" val="429*277*444*198"/>
</p:tagLst>
</file>

<file path=ppt/tags/tag348.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7059_7*a*1"/>
  <p:tag name="KSO_WM_TEMPLATE_CATEGORY" val="custom"/>
  <p:tag name="KSO_WM_TEMPLATE_INDEX" val="20227059"/>
  <p:tag name="KSO_WM_UNIT_LAYERLEVEL" val="1"/>
  <p:tag name="KSO_WM_TAG_VERSION" val="1.0"/>
  <p:tag name="KSO_WM_BEAUTIFY_FLAG" val="#wm#"/>
  <p:tag name="KSO_WM_UNIT_DEFAULT_FONT" val="54;60;2"/>
  <p:tag name="KSO_WM_UNIT_BLOCK" val="0"/>
  <p:tag name="KSO_WM_UNIT_DEC_AREA_ID" val="68b11bced1a04168939cf0a8d9440328"/>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49.xml><?xml version="1.0" encoding="utf-8"?>
<p:tagLst xmlns:p="http://schemas.openxmlformats.org/presentationml/2006/main">
  <p:tag name="KSO_WM_UNIT_PRESET_TEXT" val="第一部分"/>
  <p:tag name="KSO_WM_UNIT_NOCLEAR" val="0"/>
  <p:tag name="KSO_WM_UNIT_VALUE" val="7"/>
  <p:tag name="KSO_WM_UNIT_HIGHLIGHT" val="0"/>
  <p:tag name="KSO_WM_UNIT_COMPATIBLE" val="1"/>
  <p:tag name="KSO_WM_UNIT_DIAGRAM_ISNUMVISUAL" val="0"/>
  <p:tag name="KSO_WM_UNIT_DIAGRAM_ISREFERUNIT" val="0"/>
  <p:tag name="KSO_WM_UNIT_TYPE" val="e"/>
  <p:tag name="KSO_WM_UNIT_INDEX" val="1"/>
  <p:tag name="KSO_WM_UNIT_ID" val="custom20227059_7*e*1"/>
  <p:tag name="KSO_WM_TEMPLATE_CATEGORY" val="custom"/>
  <p:tag name="KSO_WM_TEMPLATE_INDEX" val="20227059"/>
  <p:tag name="KSO_WM_UNIT_LAYERLEVEL" val="1"/>
  <p:tag name="KSO_WM_TAG_VERSION" val="1.0"/>
  <p:tag name="KSO_WM_BEAUTIFY_FLAG" val="#wm#"/>
  <p:tag name="KSO_WM_UNIT_DEFAULT_FONT" val="40;44;2"/>
  <p:tag name="KSO_WM_UNIT_BLOCK" val="0"/>
  <p:tag name="KSO_WM_UNIT_DEC_AREA_ID" val="5ab0567e413e492aaa27ffa15bca143d"/>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5.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00eedffc64c7478787363e44e2712b19"/>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68024318e34947b88308f4b67ec4e7c7"/>
</p:tagLst>
</file>

<file path=ppt/tags/tag350.xml><?xml version="1.0" encoding="utf-8"?>
<p:tagLst xmlns:p="http://schemas.openxmlformats.org/presentationml/2006/main">
  <p:tag name="KSO_WM_BEAUTIFY_FLAG" val="#wm#"/>
  <p:tag name="KSO_WM_TEMPLATE_CATEGORY" val="custom"/>
  <p:tag name="KSO_WM_TEMPLATE_INDEX" val="20227059"/>
  <p:tag name="KSO_WM_SLIDE_ID" val="custom2022705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L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4a9d9b1e630cfd8f114d27"/>
  <p:tag name="KSO_WM_CHIP_FILLPROP" val="[[{&quot;text_align&quot;:&quot;lm&quot;,&quot;text_direction&quot;:&quot;horizontal&quot;,&quot;support_big_font&quot;:false,&quot;picture_toward&quot;:0,&quot;picture_dockside&quot;:[],&quot;fill_id&quot;:&quot;3b50f7cce9dd429da8d2fb599840cb10&quot;,&quot;fill_align&quot;:&quot;lm&quot;,&quot;chip_types&quot;:[&quot;diagram&quot;,&quot;header&quot;]}],[{&quot;text_align&quot;:&quot;rm&quot;,&quot;text_direction&quot;:&quot;horizontal&quot;,&quot;support_big_font&quot;:false,&quot;picture_toward&quot;:0,&quot;picture_dockside&quot;:[],&quot;fill_id&quot;:&quot;3b50f7cce9dd429da8d2fb599840cb10&quot;,&quot;fill_align&quot;:&quot;rb&quot;,&quot;chip_types&quot;:[&quot;header&quot;]}],[{&quot;text_align&quot;:&quot;rm&quot;,&quot;text_direction&quot;:&quot;horizontal&quot;,&quot;support_big_font&quot;:false,&quot;picture_toward&quot;:0,&quot;picture_dockside&quot;:[],&quot;fill_id&quot;:&quot;3b50f7cce9dd429da8d2fb599840cb10&quot;,&quot;fill_align&quot;:&quot;rt&quot;,&quot;chip_types&quot;:[&quot;header&quot;]}],[{&quot;text_align&quot;:&quot;rm&quot;,&quot;text_direction&quot;:&quot;horizontal&quot;,&quot;support_big_font&quot;:false,&quot;picture_toward&quot;:0,&quot;picture_dockside&quot;:[],&quot;fill_id&quot;:&quot;3b50f7cce9dd429da8d2fb599840cb10&quot;,&quot;fill_align&quot;:&quot;rm&quot;,&quot;chip_types&quot;:[&quot;header&quot;]}],[{&quot;text_align&quot;:&quot;lm&quot;,&quot;text_direction&quot;:&quot;horizontal&quot;,&quot;support_big_font&quot;:false,&quot;picture_toward&quot;:0,&quot;picture_dockside&quot;:[],&quot;fill_id&quot;:&quot;3b50f7cce9dd429da8d2fb599840cb10&quot;,&quot;fill_align&quot;:&quot;lt&quot;,&quot;chip_types&quot;:[&quot;header&quot;]}],[{&quot;text_align&quot;:&quot;cm&quot;,&quot;text_direction&quot;:&quot;horizontal&quot;,&quot;support_big_font&quot;:false,&quot;picture_toward&quot;:0,&quot;picture_dockside&quot;:[],&quot;fill_id&quot;:&quot;3b50f7cce9dd429da8d2fb599840cb10&quot;,&quot;fill_align&quot;:&quot;lt&quot;,&quot;chip_types&quot;:[&quot;header&quot;]}],[{&quot;text_align&quot;:&quot;lm&quot;,&quot;text_direction&quot;:&quot;horizontal&quot;,&quot;support_big_font&quot;:false,&quot;picture_toward&quot;:0,&quot;picture_dockside&quot;:[],&quot;fill_id&quot;:&quot;3b50f7cce9dd429da8d2fb599840cb10&quot;,&quot;fill_align&quot;:&quot;lb&quot;,&quot;chip_types&quot;:[&quot;header&quot;]}],[{&quot;text_align&quot;:&quot;cm&quot;,&quot;text_direction&quot;:&quot;horizontal&quot;,&quot;support_big_font&quot;:false,&quot;picture_toward&quot;:0,&quot;picture_dockside&quot;:[],&quot;fill_id&quot;:&quot;3b50f7cce9dd429da8d2fb599840cb10&quot;,&quot;fill_align&quot;:&quot;lb&quot;,&quot;chip_types&quot;:[&quot;header&quot;]}],[{&quot;text_align&quot;:&quot;l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cm&quot;,&quot;chip_types&quot;:[&quot;header&quot;]}],[{&quot;text_align&quot;:&quot;lm&quot;,&quot;text_direction&quot;:&quot;horizontal&quot;,&quot;support_big_font&quot;:false,&quot;picture_toward&quot;:0,&quot;picture_dockside&quot;:[],&quot;fill_id&quot;:&quot;3b50f7cce9dd429da8d2fb599840cb10&quot;,&quot;fill_align&quot;:&quot;cm&quot;,&quot;chip_types&quot;:[&quot;header&quot;]}],[{&quot;text_align&quot;:&quot;cm&quot;,&quot;text_direction&quot;:&quot;horizontal&quot;,&quot;support_big_font&quot;:false,&quot;picture_toward&quot;:0,&quot;picture_dockside&quot;:[],&quot;fill_id&quot;:&quot;3b50f7cce9dd429da8d2fb599840cb10&quot;,&quot;fill_align&quot;:&quot;ct&quot;,&quot;chip_types&quot;:[&quot;header&quot;]}],[{&quot;text_align&quot;:&quot;lm&quot;,&quot;text_direction&quot;:&quot;horizontal&quot;,&quot;support_big_font&quot;:false,&quot;picture_toward&quot;:0,&quot;picture_dockside&quot;:[],&quot;fill_id&quot;:&quot;3b50f7cce9dd429da8d2fb599840cb10&quot;,&quot;fill_align&quot;:&quot;ct&quot;,&quot;chip_types&quot;:[&quot;header&quot;]}],[{&quot;text_align&quot;:&quot;cm&quot;,&quot;text_direction&quot;:&quot;horizontal&quot;,&quot;support_big_font&quot;:false,&quot;picture_toward&quot;:0,&quot;picture_dockside&quot;:[],&quot;fill_id&quot;:&quot;3b50f7cce9dd429da8d2fb599840cb10&quot;,&quot;fill_align&quot;:&quot;cb&quot;,&quot;chip_types&quot;:[&quot;header&quot;]}],[{&quot;text_align&quot;:&quot;lm&quot;,&quot;text_direction&quot;:&quot;horizontal&quot;,&quot;support_big_font&quot;:false,&quot;picture_toward&quot;:0,&quot;picture_dockside&quot;:[],&quot;fill_id&quot;:&quot;3b50f7cce9dd429da8d2fb599840cb10&quot;,&quot;fill_align&quot;:&quot;cb&quot;,&quot;chip_types&quot;:[&quot;header&quot;]}]]"/>
  <p:tag name="KSO_WM_CHIP_DECFILLPROP" val="[]"/>
  <p:tag name="KSO_WM_CHIP_GROUPID" val="614a9d9b1e630cfd8f114d26"/>
  <p:tag name="KSO_WM_SLIDE_LAYOUT_INFO" val="{&quot;id&quot;:&quot;2022-09-02T14:09:05&quot;,&quot;margin&quot;:{&quot;bottom&quot;:7.8258132934570312,&quot;left&quot;:0.95073616504669189,&quot;right&quot;:14.313993453979492,&quot;top&quot;:5.1823053359985352},&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3119deda35593066d09b77e"/>
  <p:tag name="KSO_WM_TEMPLATE_ASSEMBLE_GROUPID" val="63033c21a35593066dcba6dd"/>
</p:tagLst>
</file>

<file path=ppt/tags/tag351.xml><?xml version="1.0" encoding="utf-8"?>
<p:tagLst xmlns:p="http://schemas.openxmlformats.org/presentationml/2006/main">
  <p:tag name="KSO_WM_UNIT_PLACING_PICTURE_USER_VIEWPORT" val="{&quot;height&quot;:1455,&quot;width&quot;:3735}"/>
</p:tagLst>
</file>

<file path=ppt/tags/tag352.xml><?xml version="1.0" encoding="utf-8"?>
<p:tagLst xmlns:p="http://schemas.openxmlformats.org/presentationml/2006/main">
  <p:tag name="KSO_WM_UNIT_TABLE_BEAUTIFY" val="smartTable{4105596e-3755-42c0-a5e8-954459ef847b}"/>
</p:tagLst>
</file>

<file path=ppt/tags/tag353.xml><?xml version="1.0" encoding="utf-8"?>
<p:tagLst xmlns:p="http://schemas.openxmlformats.org/presentationml/2006/main">
  <p:tag name="KSO_WM_UNIT_TABLE_BEAUTIFY" val="smartTable{7f376c61-0503-4ef9-9a51-c8733ca0e5f9}"/>
</p:tagLst>
</file>

<file path=ppt/tags/tag354.xml><?xml version="1.0" encoding="utf-8"?>
<p:tagLst xmlns:p="http://schemas.openxmlformats.org/presentationml/2006/main">
  <p:tag name="KSO_WM_UNIT_TABLE_BEAUTIFY" val="smartTable{ee603273-60d2-4959-87bd-7096dc794deb}"/>
  <p:tag name="TABLE_ENDDRAG_ORIGIN_RECT" val="763*160"/>
  <p:tag name="TABLE_ENDDRAG_RECT" val="97*277*763*160"/>
</p:tagLst>
</file>

<file path=ppt/tags/tag355.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27059_7*a*1"/>
  <p:tag name="KSO_WM_TEMPLATE_CATEGORY" val="custom"/>
  <p:tag name="KSO_WM_TEMPLATE_INDEX" val="20227059"/>
  <p:tag name="KSO_WM_UNIT_LAYERLEVEL" val="1"/>
  <p:tag name="KSO_WM_TAG_VERSION" val="1.0"/>
  <p:tag name="KSO_WM_BEAUTIFY_FLAG" val="#wm#"/>
  <p:tag name="KSO_WM_UNIT_DEFAULT_FONT" val="54;60;2"/>
  <p:tag name="KSO_WM_UNIT_BLOCK" val="0"/>
  <p:tag name="KSO_WM_UNIT_DEC_AREA_ID" val="68b11bced1a04168939cf0a8d9440328"/>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56.xml><?xml version="1.0" encoding="utf-8"?>
<p:tagLst xmlns:p="http://schemas.openxmlformats.org/presentationml/2006/main">
  <p:tag name="KSO_WM_UNIT_PRESET_TEXT" val="第一部分"/>
  <p:tag name="KSO_WM_UNIT_NOCLEAR" val="0"/>
  <p:tag name="KSO_WM_UNIT_VALUE" val="7"/>
  <p:tag name="KSO_WM_UNIT_HIGHLIGHT" val="0"/>
  <p:tag name="KSO_WM_UNIT_COMPATIBLE" val="1"/>
  <p:tag name="KSO_WM_UNIT_DIAGRAM_ISNUMVISUAL" val="0"/>
  <p:tag name="KSO_WM_UNIT_DIAGRAM_ISREFERUNIT" val="0"/>
  <p:tag name="KSO_WM_UNIT_TYPE" val="e"/>
  <p:tag name="KSO_WM_UNIT_INDEX" val="1"/>
  <p:tag name="KSO_WM_UNIT_ID" val="custom20227059_7*e*1"/>
  <p:tag name="KSO_WM_TEMPLATE_CATEGORY" val="custom"/>
  <p:tag name="KSO_WM_TEMPLATE_INDEX" val="20227059"/>
  <p:tag name="KSO_WM_UNIT_LAYERLEVEL" val="1"/>
  <p:tag name="KSO_WM_TAG_VERSION" val="1.0"/>
  <p:tag name="KSO_WM_BEAUTIFY_FLAG" val="#wm#"/>
  <p:tag name="KSO_WM_UNIT_DEFAULT_FONT" val="40;44;2"/>
  <p:tag name="KSO_WM_UNIT_BLOCK" val="0"/>
  <p:tag name="KSO_WM_UNIT_DEC_AREA_ID" val="5ab0567e413e492aaa27ffa15bca143d"/>
  <p:tag name="KSO_WM_CHIP_GROUPID" val="620cc5482a08b0d86e4d8850"/>
  <p:tag name="KSO_WM_CHIP_XID" val="620cc5482a08b0d86e4d884f"/>
  <p:tag name="KSO_WM_CHIP_FILLAREA_FILL_RULE" val="{&quot;fill_align&quot;:&quot;ct&quot;,&quot;fill_mode&quot;:&quot;adaptive&quot;,&quot;sacle_strategy&quot;:&quot;smart&quot;}"/>
  <p:tag name="KSO_WM_ASSEMBLE_CHIP_INDEX" val="2774090cd4d246eabe6c5a6f46d401f2"/>
  <p:tag name="KSO_WM_UNIT_TEXT_FILL_FORE_SCHEMECOLOR_INDEX_BRIGHTNESS" val="0"/>
  <p:tag name="KSO_WM_UNIT_TEXT_FILL_FORE_SCHEMECOLOR_INDEX" val="5"/>
  <p:tag name="KSO_WM_UNIT_TEXT_FILL_TYPE" val="1"/>
</p:tagLst>
</file>

<file path=ppt/tags/tag357.xml><?xml version="1.0" encoding="utf-8"?>
<p:tagLst xmlns:p="http://schemas.openxmlformats.org/presentationml/2006/main">
  <p:tag name="KSO_WM_BEAUTIFY_FLAG" val="#wm#"/>
  <p:tag name="KSO_WM_TEMPLATE_CATEGORY" val="custom"/>
  <p:tag name="KSO_WM_TEMPLATE_INDEX" val="20227059"/>
  <p:tag name="KSO_WM_SLIDE_ID" val="custom2022705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L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4a9d9b1e630cfd8f114d27"/>
  <p:tag name="KSO_WM_CHIP_FILLPROP" val="[[{&quot;text_align&quot;:&quot;lm&quot;,&quot;text_direction&quot;:&quot;horizontal&quot;,&quot;support_big_font&quot;:false,&quot;picture_toward&quot;:0,&quot;picture_dockside&quot;:[],&quot;fill_id&quot;:&quot;3b50f7cce9dd429da8d2fb599840cb10&quot;,&quot;fill_align&quot;:&quot;lm&quot;,&quot;chip_types&quot;:[&quot;diagram&quot;,&quot;header&quot;]}],[{&quot;text_align&quot;:&quot;rm&quot;,&quot;text_direction&quot;:&quot;horizontal&quot;,&quot;support_big_font&quot;:false,&quot;picture_toward&quot;:0,&quot;picture_dockside&quot;:[],&quot;fill_id&quot;:&quot;3b50f7cce9dd429da8d2fb599840cb10&quot;,&quot;fill_align&quot;:&quot;rb&quot;,&quot;chip_types&quot;:[&quot;header&quot;]}],[{&quot;text_align&quot;:&quot;rm&quot;,&quot;text_direction&quot;:&quot;horizontal&quot;,&quot;support_big_font&quot;:false,&quot;picture_toward&quot;:0,&quot;picture_dockside&quot;:[],&quot;fill_id&quot;:&quot;3b50f7cce9dd429da8d2fb599840cb10&quot;,&quot;fill_align&quot;:&quot;rt&quot;,&quot;chip_types&quot;:[&quot;header&quot;]}],[{&quot;text_align&quot;:&quot;rm&quot;,&quot;text_direction&quot;:&quot;horizontal&quot;,&quot;support_big_font&quot;:false,&quot;picture_toward&quot;:0,&quot;picture_dockside&quot;:[],&quot;fill_id&quot;:&quot;3b50f7cce9dd429da8d2fb599840cb10&quot;,&quot;fill_align&quot;:&quot;rm&quot;,&quot;chip_types&quot;:[&quot;header&quot;]}],[{&quot;text_align&quot;:&quot;lm&quot;,&quot;text_direction&quot;:&quot;horizontal&quot;,&quot;support_big_font&quot;:false,&quot;picture_toward&quot;:0,&quot;picture_dockside&quot;:[],&quot;fill_id&quot;:&quot;3b50f7cce9dd429da8d2fb599840cb10&quot;,&quot;fill_align&quot;:&quot;lt&quot;,&quot;chip_types&quot;:[&quot;header&quot;]}],[{&quot;text_align&quot;:&quot;cm&quot;,&quot;text_direction&quot;:&quot;horizontal&quot;,&quot;support_big_font&quot;:false,&quot;picture_toward&quot;:0,&quot;picture_dockside&quot;:[],&quot;fill_id&quot;:&quot;3b50f7cce9dd429da8d2fb599840cb10&quot;,&quot;fill_align&quot;:&quot;lt&quot;,&quot;chip_types&quot;:[&quot;header&quot;]}],[{&quot;text_align&quot;:&quot;lm&quot;,&quot;text_direction&quot;:&quot;horizontal&quot;,&quot;support_big_font&quot;:false,&quot;picture_toward&quot;:0,&quot;picture_dockside&quot;:[],&quot;fill_id&quot;:&quot;3b50f7cce9dd429da8d2fb599840cb10&quot;,&quot;fill_align&quot;:&quot;lb&quot;,&quot;chip_types&quot;:[&quot;header&quot;]}],[{&quot;text_align&quot;:&quot;cm&quot;,&quot;text_direction&quot;:&quot;horizontal&quot;,&quot;support_big_font&quot;:false,&quot;picture_toward&quot;:0,&quot;picture_dockside&quot;:[],&quot;fill_id&quot;:&quot;3b50f7cce9dd429da8d2fb599840cb10&quot;,&quot;fill_align&quot;:&quot;lb&quot;,&quot;chip_types&quot;:[&quot;header&quot;]}],[{&quot;text_align&quot;:&quot;l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cm&quot;,&quot;chip_types&quot;:[&quot;header&quot;]}],[{&quot;text_align&quot;:&quot;lm&quot;,&quot;text_direction&quot;:&quot;horizontal&quot;,&quot;support_big_font&quot;:false,&quot;picture_toward&quot;:0,&quot;picture_dockside&quot;:[],&quot;fill_id&quot;:&quot;3b50f7cce9dd429da8d2fb599840cb10&quot;,&quot;fill_align&quot;:&quot;cm&quot;,&quot;chip_types&quot;:[&quot;header&quot;]}],[{&quot;text_align&quot;:&quot;cm&quot;,&quot;text_direction&quot;:&quot;horizontal&quot;,&quot;support_big_font&quot;:false,&quot;picture_toward&quot;:0,&quot;picture_dockside&quot;:[],&quot;fill_id&quot;:&quot;3b50f7cce9dd429da8d2fb599840cb10&quot;,&quot;fill_align&quot;:&quot;ct&quot;,&quot;chip_types&quot;:[&quot;header&quot;]}],[{&quot;text_align&quot;:&quot;lm&quot;,&quot;text_direction&quot;:&quot;horizontal&quot;,&quot;support_big_font&quot;:false,&quot;picture_toward&quot;:0,&quot;picture_dockside&quot;:[],&quot;fill_id&quot;:&quot;3b50f7cce9dd429da8d2fb599840cb10&quot;,&quot;fill_align&quot;:&quot;ct&quot;,&quot;chip_types&quot;:[&quot;header&quot;]}],[{&quot;text_align&quot;:&quot;cm&quot;,&quot;text_direction&quot;:&quot;horizontal&quot;,&quot;support_big_font&quot;:false,&quot;picture_toward&quot;:0,&quot;picture_dockside&quot;:[],&quot;fill_id&quot;:&quot;3b50f7cce9dd429da8d2fb599840cb10&quot;,&quot;fill_align&quot;:&quot;cb&quot;,&quot;chip_types&quot;:[&quot;header&quot;]}],[{&quot;text_align&quot;:&quot;lm&quot;,&quot;text_direction&quot;:&quot;horizontal&quot;,&quot;support_big_font&quot;:false,&quot;picture_toward&quot;:0,&quot;picture_dockside&quot;:[],&quot;fill_id&quot;:&quot;3b50f7cce9dd429da8d2fb599840cb10&quot;,&quot;fill_align&quot;:&quot;cb&quot;,&quot;chip_types&quot;:[&quot;header&quot;]}]]"/>
  <p:tag name="KSO_WM_CHIP_DECFILLPROP" val="[]"/>
  <p:tag name="KSO_WM_CHIP_GROUPID" val="614a9d9b1e630cfd8f114d26"/>
  <p:tag name="KSO_WM_SLIDE_LAYOUT_INFO" val="{&quot;id&quot;:&quot;2022-09-02T14:09:05&quot;,&quot;margin&quot;:{&quot;bottom&quot;:7.8258132934570312,&quot;left&quot;:0.95073616504669189,&quot;right&quot;:14.313993453979492,&quot;top&quot;:5.1823053359985352},&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3119deda35593066d09b77e"/>
  <p:tag name="KSO_WM_TEMPLATE_ASSEMBLE_GROUPID" val="63033c21a35593066dcba6dd"/>
</p:tagLst>
</file>

<file path=ppt/tags/tag358.xml><?xml version="1.0" encoding="utf-8"?>
<p:tagLst xmlns:p="http://schemas.openxmlformats.org/presentationml/2006/main">
  <p:tag name="KSO_WM_UNIT_ISCONTENTSTITLE" val="0"/>
  <p:tag name="KSO_WM_UNIT_ISNUMDGMTITLE" val="0"/>
  <p:tag name="KSO_WM_UNIT_PRESET_TEXT" val="感谢观赏"/>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227059_20*a*1"/>
  <p:tag name="KSO_WM_TEMPLATE_CATEGORY" val="custom"/>
  <p:tag name="KSO_WM_TEMPLATE_INDEX" val="20227059"/>
  <p:tag name="KSO_WM_UNIT_LAYERLEVEL" val="1"/>
  <p:tag name="KSO_WM_TAG_VERSION" val="1.0"/>
  <p:tag name="KSO_WM_BEAUTIFY_FLAG" val="#wm#"/>
  <p:tag name="KSO_WM_UNIT_DEFAULT_FONT" val="66;96;2"/>
  <p:tag name="KSO_WM_UNIT_BLOCK" val="0"/>
  <p:tag name="KSO_WM_UNIT_DEC_AREA_ID" val="57d85d0a3ed14987ac3f49fe9df3e360"/>
  <p:tag name="KSO_WM_CHIP_GROUPID" val="612dfa25eaa89fd2fb383638"/>
  <p:tag name="KSO_WM_CHIP_XID" val="612dfa25eaa89fd2fb383639"/>
  <p:tag name="KSO_WM_CHIP_FILLAREA_FILL_RULE" val="{&quot;fill_align&quot;:&quot;ct&quot;,&quot;fill_mode&quot;:&quot;adaptive&quot;,&quot;sacle_strategy&quot;:&quot;smart&quot;}"/>
  <p:tag name="KSO_WM_ASSEMBLE_CHIP_INDEX" val="c684e4bcb7a44fec9982d1de643782a3"/>
  <p:tag name="KSO_WM_UNIT_TEXT_FILL_FORE_SCHEMECOLOR_INDEX_BRIGHTNESS" val="0"/>
  <p:tag name="KSO_WM_UNIT_TEXT_FILL_FORE_SCHEMECOLOR_INDEX" val="5"/>
  <p:tag name="KSO_WM_UNIT_TEXT_FILL_TYPE" val="1"/>
</p:tagLst>
</file>

<file path=ppt/tags/tag359.xml><?xml version="1.0" encoding="utf-8"?>
<p:tagLst xmlns:p="http://schemas.openxmlformats.org/presentationml/2006/main">
  <p:tag name="KSO_WM_BEAUTIFY_FLAG" val="#wm#"/>
  <p:tag name="KSO_WM_TEMPLATE_CATEGORY" val="custom"/>
  <p:tag name="KSO_WM_TEMPLATE_INDEX" val="20227059"/>
  <p:tag name="KSO_WM_SLIDE_ID" val="custom20227059_20"/>
  <p:tag name="KSO_WM_TEMPLATE_SUBCATEGORY" val="21"/>
  <p:tag name="KSO_WM_TEMPLATE_MASTER_TYPE" val="1"/>
  <p:tag name="KSO_WM_TEMPLATE_COLOR_TYPE" val="1"/>
  <p:tag name="KSO_WM_SLIDE_ITEM_CNT" val="0"/>
  <p:tag name="KSO_WM_SLIDE_INDEX" val="20"/>
  <p:tag name="KSO_WM_TAG_VERSION" val="1.0"/>
  <p:tag name="KSO_WM_SLIDE_LAYOUT" val="a_b_f"/>
  <p:tag name="KSO_WM_SLIDE_LAYOUT_CNT" val="1_1_1"/>
  <p:tag name="KSO_WM_CHIP_INFOS" val="{&quot;type&quot;:0,&quot;layout_type&quot;:&quot;1_NF_L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4a9d9b1e630cfd8f114d27"/>
  <p:tag name="KSO_WM_CHIP_FILLPROP" val="[[{&quot;text_align&quot;:&quot;lm&quot;,&quot;text_direction&quot;:&quot;horizontal&quot;,&quot;support_big_font&quot;:false,&quot;picture_toward&quot;:0,&quot;picture_dockside&quot;:[],&quot;fill_id&quot;:&quot;3b50f7cce9dd429da8d2fb599840cb10&quot;,&quot;fill_align&quot;:&quot;lm&quot;,&quot;chip_types&quot;:[&quot;diagram&quot;,&quot;header&quot;]}],[{&quot;text_align&quot;:&quot;rm&quot;,&quot;text_direction&quot;:&quot;horizontal&quot;,&quot;support_big_font&quot;:false,&quot;picture_toward&quot;:0,&quot;picture_dockside&quot;:[],&quot;fill_id&quot;:&quot;3b50f7cce9dd429da8d2fb599840cb10&quot;,&quot;fill_align&quot;:&quot;rb&quot;,&quot;chip_types&quot;:[&quot;header&quot;]}],[{&quot;text_align&quot;:&quot;rm&quot;,&quot;text_direction&quot;:&quot;horizontal&quot;,&quot;support_big_font&quot;:false,&quot;picture_toward&quot;:0,&quot;picture_dockside&quot;:[],&quot;fill_id&quot;:&quot;3b50f7cce9dd429da8d2fb599840cb10&quot;,&quot;fill_align&quot;:&quot;rt&quot;,&quot;chip_types&quot;:[&quot;header&quot;]}],[{&quot;text_align&quot;:&quot;rm&quot;,&quot;text_direction&quot;:&quot;horizontal&quot;,&quot;support_big_font&quot;:false,&quot;picture_toward&quot;:0,&quot;picture_dockside&quot;:[],&quot;fill_id&quot;:&quot;3b50f7cce9dd429da8d2fb599840cb10&quot;,&quot;fill_align&quot;:&quot;rm&quot;,&quot;chip_types&quot;:[&quot;header&quot;]}],[{&quot;text_align&quot;:&quot;lm&quot;,&quot;text_direction&quot;:&quot;horizontal&quot;,&quot;support_big_font&quot;:false,&quot;picture_toward&quot;:0,&quot;picture_dockside&quot;:[],&quot;fill_id&quot;:&quot;3b50f7cce9dd429da8d2fb599840cb10&quot;,&quot;fill_align&quot;:&quot;lt&quot;,&quot;chip_types&quot;:[&quot;header&quot;]}],[{&quot;text_align&quot;:&quot;cm&quot;,&quot;text_direction&quot;:&quot;horizontal&quot;,&quot;support_big_font&quot;:false,&quot;picture_toward&quot;:0,&quot;picture_dockside&quot;:[],&quot;fill_id&quot;:&quot;3b50f7cce9dd429da8d2fb599840cb10&quot;,&quot;fill_align&quot;:&quot;lt&quot;,&quot;chip_types&quot;:[&quot;header&quot;]}],[{&quot;text_align&quot;:&quot;lm&quot;,&quot;text_direction&quot;:&quot;horizontal&quot;,&quot;support_big_font&quot;:false,&quot;picture_toward&quot;:0,&quot;picture_dockside&quot;:[],&quot;fill_id&quot;:&quot;3b50f7cce9dd429da8d2fb599840cb10&quot;,&quot;fill_align&quot;:&quot;lb&quot;,&quot;chip_types&quot;:[&quot;header&quot;]}],[{&quot;text_align&quot;:&quot;cm&quot;,&quot;text_direction&quot;:&quot;horizontal&quot;,&quot;support_big_font&quot;:false,&quot;picture_toward&quot;:0,&quot;picture_dockside&quot;:[],&quot;fill_id&quot;:&quot;3b50f7cce9dd429da8d2fb599840cb10&quot;,&quot;fill_align&quot;:&quot;lb&quot;,&quot;chip_types&quot;:[&quot;header&quot;]}],[{&quot;text_align&quot;:&quot;l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lm&quot;,&quot;chip_types&quot;:[&quot;header&quot;]}],[{&quot;text_align&quot;:&quot;cm&quot;,&quot;text_direction&quot;:&quot;horizontal&quot;,&quot;support_big_font&quot;:false,&quot;picture_toward&quot;:0,&quot;picture_dockside&quot;:[],&quot;fill_id&quot;:&quot;3b50f7cce9dd429da8d2fb599840cb10&quot;,&quot;fill_align&quot;:&quot;cm&quot;,&quot;chip_types&quot;:[&quot;header&quot;]}],[{&quot;text_align&quot;:&quot;lm&quot;,&quot;text_direction&quot;:&quot;horizontal&quot;,&quot;support_big_font&quot;:false,&quot;picture_toward&quot;:0,&quot;picture_dockside&quot;:[],&quot;fill_id&quot;:&quot;3b50f7cce9dd429da8d2fb599840cb10&quot;,&quot;fill_align&quot;:&quot;cm&quot;,&quot;chip_types&quot;:[&quot;header&quot;]}],[{&quot;text_align&quot;:&quot;cm&quot;,&quot;text_direction&quot;:&quot;horizontal&quot;,&quot;support_big_font&quot;:false,&quot;picture_toward&quot;:0,&quot;picture_dockside&quot;:[],&quot;fill_id&quot;:&quot;3b50f7cce9dd429da8d2fb599840cb10&quot;,&quot;fill_align&quot;:&quot;ct&quot;,&quot;chip_types&quot;:[&quot;header&quot;]}],[{&quot;text_align&quot;:&quot;lm&quot;,&quot;text_direction&quot;:&quot;horizontal&quot;,&quot;support_big_font&quot;:false,&quot;picture_toward&quot;:0,&quot;picture_dockside&quot;:[],&quot;fill_id&quot;:&quot;3b50f7cce9dd429da8d2fb599840cb10&quot;,&quot;fill_align&quot;:&quot;ct&quot;,&quot;chip_types&quot;:[&quot;header&quot;]}],[{&quot;text_align&quot;:&quot;cm&quot;,&quot;text_direction&quot;:&quot;horizontal&quot;,&quot;support_big_font&quot;:false,&quot;picture_toward&quot;:0,&quot;picture_dockside&quot;:[],&quot;fill_id&quot;:&quot;3b50f7cce9dd429da8d2fb599840cb10&quot;,&quot;fill_align&quot;:&quot;cb&quot;,&quot;chip_types&quot;:[&quot;header&quot;]}],[{&quot;text_align&quot;:&quot;lm&quot;,&quot;text_direction&quot;:&quot;horizontal&quot;,&quot;support_big_font&quot;:false,&quot;picture_toward&quot;:0,&quot;picture_dockside&quot;:[],&quot;fill_id&quot;:&quot;3b50f7cce9dd429da8d2fb599840cb10&quot;,&quot;fill_align&quot;:&quot;cb&quot;,&quot;chip_types&quot;:[&quot;header&quot;]}]]"/>
  <p:tag name="KSO_WM_CHIP_DECFILLPROP" val="[]"/>
  <p:tag name="KSO_WM_CHIP_GROUPID" val="614a9d9b1e630cfd8f114d26"/>
  <p:tag name="KSO_WM_SLIDE_LAYOUT_INFO" val="{&quot;id&quot;:&quot;2022-09-02T14:09:09&quot;,&quot;margin&quot;:{&quot;bottom&quot;:5.4275703430175781,&quot;left&quot;:0.95073616504669189,&quot;right&quot;:14.313993453979492,&quot;top&quot;:5.1823053359985352},&quot;type&quot;:0}"/>
  <p:tag name="KSO_WM_SLIDE_BK_DARK_LIGHT" val="2"/>
  <p:tag name="KSO_WM_SLIDE_BACKGROUND_TYPE" val="general"/>
  <p:tag name="KSO_WM_SLIDE_SUPPORT_FEATURE_TYPE" val="0"/>
  <p:tag name="KSO_WM_SLIDE_TYPE" val="endPage"/>
  <p:tag name="KSO_WM_CHIP_COLORING" val="1"/>
  <p:tag name="KSO_WM_SLIDE_SUBTYPE" val="pureTxt"/>
  <p:tag name="KSO_WM_TEMPLATE_ASSEMBLE_XID" val="63119deda35593066d09b7c1"/>
  <p:tag name="KSO_WM_TEMPLATE_ASSEMBLE_GROUPID" val="63033c21a35593066dcba6dd"/>
</p:tagLst>
</file>

<file path=ppt/tags/tag36.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39baa4244ffa4def960bfbf3931ead0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f65553438ef043b6a17500211953efe7"/>
</p:tagLst>
</file>

<file path=ppt/tags/tag360.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0868_1*a*1"/>
  <p:tag name="KSO_WM_TEMPLATE_CATEGORY" val="diagram"/>
  <p:tag name="KSO_WM_TEMPLATE_INDEX" val="20200868"/>
  <p:tag name="KSO_WM_UNIT_LAYERLEVEL" val="1"/>
  <p:tag name="KSO_WM_TAG_VERSION" val="1.0"/>
  <p:tag name="KSO_WM_BEAUTIFY_FLAG" val="#wm#"/>
  <p:tag name="KSO_WM_UNIT_DEFAULT_FONT" val="24;44;4"/>
  <p:tag name="KSO_WM_UNIT_BLOCK" val="0"/>
</p:tagLst>
</file>

<file path=ppt/tags/tag361.xml><?xml version="1.0" encoding="utf-8"?>
<p:tagLst xmlns:p="http://schemas.openxmlformats.org/presentationml/2006/main">
  <p:tag name="KSO_WM_SLIDE_ID" val="diagram20200868_1"/>
  <p:tag name="KSO_WM_TEMPLATE_SUBCATEGORY" val="11"/>
  <p:tag name="KSO_WM_SLIDE_TYPE" val="text"/>
  <p:tag name="KSO_WM_SLIDE_SUBTYPE" val="pureTxt"/>
  <p:tag name="KSO_WM_SLIDE_ITEM_CNT" val="0"/>
  <p:tag name="KSO_WM_SLIDE_INDEX" val="1"/>
  <p:tag name="KSO_WM_UNIT_SHOW_EDIT_AREA_INDICATION" val="1"/>
  <p:tag name="KSO_WM_SLIDE_SIZE" val="866*437"/>
  <p:tag name="KSO_WM_SLIDE_POSITION" val="45*41"/>
  <p:tag name="KSO_WM_TAG_VERSION" val="1.0"/>
  <p:tag name="KSO_WM_BEAUTIFY_FLAG" val="#wm#"/>
  <p:tag name="KSO_WM_TEMPLATE_CATEGORY" val="diagram"/>
  <p:tag name="KSO_WM_TEMPLATE_INDEX" val="20200868"/>
  <p:tag name="KSO_WM_SLIDE_LAYOUT" val="a_f"/>
  <p:tag name="KSO_WM_SLIDE_LAYOUT_CNT" val="1_2"/>
  <p:tag name="KSO_WM_SLIDE_LAYOUT_INFO" val="{&quot;direction&quot;:1,&quot;horizontalAlign&quot;:-1,&quot;verticalAlign&quot;:-1,&quot;type&quot;:0,&quot;diagramDirection&quot;:0,&quot;canSetOverLayout&quot;:0,&quot;isOverLayout&quot;:0,&quot;normalSize&quot;:{&quot;size1&quot;:52.1},&quot;minSize&quot;:{&quot;size1&quot;:30.0},&quot;maxSize&quot;:{&quot;size1&quot;:65.5},&quot;edge&quot;:{&quot;left&quot;:true,&quot;top&quot;:true,&quot;right&quot;:true,&quot;bottom&quot;:true},&quot;backgroundInfo&quot;:[{&quot;type&quot;:&quot;general&quot;,&quot;left&quot;:0.0,&quot;top&quot;:0.0,&quot;right&quot;:0.0,&quot;bottom&quot;:0.0}],&quot;subLayout&quot;:[{&quot;direction&quot;:0,&quot;horizontalAlign&quot;:-1,&quot;verticalAlign&quot;:-1,&quot;type&quot;:0,&quot;diagramDirection&quot;:1,&quot;canSetOverLayout&quot;:0,&quot;isOverLayout&quot;:0,&quot;margin&quot;:{&quot;left&quot;:1.62,&quot;top&quot;:1.477,&quot;right&quot;:1.512,&quot;bottom&quot;:2.143},&quot;edge&quot;:{&quot;left&quot;:true,&quot;top&quot;:true,&quot;right&quot;:false,&quot;bottom&quot;:true}},{&quot;direction&quot;:0,&quot;horizontalAlign&quot;:-1,&quot;verticalAlign&quot;:-1,&quot;type&quot;:0,&quot;diagramDirection&quot;:0,&quot;canSetOverLayout&quot;:0,&quot;isOverLayout&quot;:0,&quot;margin&quot;:{&quot;left&quot;:0.026,&quot;top&quot;:2.773,&quot;right&quot;:1.697,&quot;bottom&quot;:2.143},&quot;edge&quot;:{&quot;left&quot;:false,&quot;top&quot;:true,&quot;right&quot;:true,&quot;bottom&quot;:true}}]}"/>
  <p:tag name="KSO_WM_SLIDE_CAN_ADD_NAVIGATION" val="1"/>
  <p:tag name="KSO_WM_SLIDE_BACKGROUND" val="[&quot;general&quot;]"/>
  <p:tag name="KSO_WM_SLIDE_RATIO" val="1.777778"/>
  <p:tag name="KSO_WM_TEMPLATE_MASTER_TYPE" val="0"/>
  <p:tag name="KSO_WM_TEMPLATE_COLOR_TYPE" val="1"/>
</p:tagLst>
</file>

<file path=ppt/tags/tag362.xml><?xml version="1.0" encoding="utf-8"?>
<p:tagLst xmlns:p="http://schemas.openxmlformats.org/presentationml/2006/main">
  <p:tag name="KSO_WM_BEAUTIFY_FLAG" val="#wm#"/>
  <p:tag name="KSO_WM_TEMPLATE_CATEGORY" val="custom"/>
  <p:tag name="KSO_WM_TEMPLATE_INDEX" val="20205081"/>
</p:tagLst>
</file>

<file path=ppt/tags/tag363.xml><?xml version="1.0" encoding="utf-8"?>
<p:tagLst xmlns:p="http://schemas.openxmlformats.org/presentationml/2006/main">
  <p:tag name="KSO_WM_BEAUTIFY_FLAG" val="#wm#"/>
  <p:tag name="KSO_WM_TEMPLATE_CATEGORY" val="custom"/>
  <p:tag name="KSO_WM_TEMPLATE_INDEX" val="20205081"/>
</p:tagLst>
</file>

<file path=ppt/tags/tag365.xml><?xml version="1.0" encoding="utf-8"?>
<p:tagLst xmlns:p="http://schemas.openxmlformats.org/presentationml/2006/main">
  <p:tag name="KSO_WPP_MARK_KEY" val="94eb25ab-a4bd-417e-b243-63a97db3f52a"/>
  <p:tag name="COMMONDATA" val="eyJoZGlkIjoiZjFmZWIzNDg2MmIzZjExOTIzMmViNTBmYTMwYTk0ZWYifQ=="/>
</p:tagLst>
</file>

<file path=ppt/tags/tag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1*i*1"/>
  <p:tag name="KSO_WM_BEAUTIFY_FLAG" val="#wm#"/>
  <p:tag name="KSO_WM_TAG_VERSION" val="1.0"/>
  <p:tag name="KSO_WM_CHIP_GROUPID" val="63033c21a35593066dcba6dd"/>
  <p:tag name="KSO_WM_CHIP_XID" val="63033c6ea35593066dcba6e5"/>
  <p:tag name="KSO_WM_UNIT_DEC_AREA_ID" val="4ebdb0f743904d929320bcab137996b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3e0fb57924b54a1ebdef6025f8c1f5dd"/>
</p:tagLst>
</file>

<file path=ppt/tags/tag46.xml><?xml version="1.0" encoding="utf-8"?>
<p:tagLst xmlns:p="http://schemas.openxmlformats.org/presentationml/2006/main">
  <p:tag name="KSO_WM_UNIT_SUBTYPE" val="t"/>
  <p:tag name="KSO_WM_TEMPLATE_CATEGORY" val="chip"/>
  <p:tag name="KSO_WM_TEMPLATE_INDEX" val="20227059"/>
  <p:tag name="KSO_WM_UNIT_TYPE" val="i"/>
  <p:tag name="KSO_WM_UNIT_INDEX" val="1"/>
  <p:tag name="KSO_WM_UNIT_ID" val="chip20227059_3*i*1"/>
  <p:tag name="KSO_WM_BEAUTIFY_FLAG" val="#wm#"/>
  <p:tag name="KSO_WM_TAG_VERSION" val="1.0"/>
  <p:tag name="KSO_WM_CHIP_GROUPID" val="63033c21a35593066dcba6dd"/>
  <p:tag name="KSO_WM_CHIP_XID" val="63033c6ea35593066dcba6e3"/>
  <p:tag name="KSO_WM_UNIT_DEC_AREA_ID" val="bc828e266e1740a0b21f221b370fa512"/>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611dc0e713454f68bdb93308ad9374e8"/>
</p:tagLst>
</file>

<file path=ppt/tags/tag47.xml><?xml version="1.0" encoding="utf-8"?>
<p:tagLst xmlns:p="http://schemas.openxmlformats.org/presentationml/2006/main">
  <p:tag name="KSO_WM_UNIT_SUBTYPE" val="u"/>
  <p:tag name="KSO_WM_TEMPLATE_CATEGORY" val="chip"/>
  <p:tag name="KSO_WM_TEMPLATE_INDEX" val="20227059"/>
  <p:tag name="KSO_WM_UNIT_TYPE" val="i"/>
  <p:tag name="KSO_WM_UNIT_INDEX" val="1"/>
  <p:tag name="KSO_WM_UNIT_ID" val="chip20227059_2*i*1"/>
  <p:tag name="KSO_WM_BEAUTIFY_FLAG" val="#wm#"/>
  <p:tag name="KSO_WM_TAG_VERSION" val="1.0"/>
  <p:tag name="KSO_WM_CHIP_GROUPID" val="63033c21a35593066dcba6dd"/>
  <p:tag name="KSO_WM_CHIP_XID" val="63033c6ea35593066dcba6e4"/>
  <p:tag name="KSO_WM_UNIT_DEC_AREA_ID" val="d1951aff88a448d79de7ddd347e97abd"/>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f3c67f065d6443068979f60b45463b8c"/>
</p:tagLst>
</file>

<file path=ppt/tags/tag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9e56c6ac5cd74f3ba4ef3f02e17b840d"/>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14aa7ce428e94f38b787026bb14d0e4d"/>
</p:tagLst>
</file>

<file path=ppt/tags/tag56.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00eedffc64c7478787363e44e2712b19"/>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68024318e34947b88308f4b67ec4e7c7"/>
</p:tagLst>
</file>

<file path=ppt/tags/tag57.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39baa4244ffa4def960bfbf3931ead0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f65553438ef043b6a17500211953efe7"/>
</p:tagLst>
</file>

<file path=ppt/tags/tag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9e56c6ac5cd74f3ba4ef3f02e17b840d"/>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14aa7ce428e94f38b787026bb14d0e4d"/>
</p:tagLst>
</file>

<file path=ppt/tags/tag65.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00eedffc64c7478787363e44e2712b19"/>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68024318e34947b88308f4b67ec4e7c7"/>
</p:tagLst>
</file>

<file path=ppt/tags/tag66.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39baa4244ffa4def960bfbf3931ead0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f65553438ef043b6a17500211953efe7"/>
</p:tagLst>
</file>

<file path=ppt/tags/tag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ISCONTENTSTITLE" val="0"/>
  <p:tag name="KSO_WM_UNIT_ISNUMDGMTITLE" val="0"/>
  <p:tag name="KSO_WM_UNIT_PRESET_TEXT" val="企业培训简约风格通用模板"/>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custom20227059_1*a*1"/>
  <p:tag name="KSO_WM_TEMPLATE_CATEGORY" val="custom"/>
  <p:tag name="KSO_WM_TEMPLATE_INDEX" val="20227059"/>
  <p:tag name="KSO_WM_UNIT_LAYERLEVEL" val="1"/>
  <p:tag name="KSO_WM_TAG_VERSION" val="1.0"/>
  <p:tag name="KSO_WM_BEAUTIFY_FLAG" val="#wm#"/>
  <p:tag name="KSO_WM_UNIT_DEFAULT_FONT" val="60;66;2"/>
  <p:tag name="KSO_WM_UNIT_BLOCK" val="0"/>
  <p:tag name="KSO_WM_UNIT_DEC_AREA_ID" val="2dac5b64216d485daf40919ef37c98a5"/>
  <p:tag name="KSO_WM_CHIP_GROUPID" val="619ded4456c5b5f57912a6db"/>
  <p:tag name="KSO_WM_CHIP_XID" val="619ded4456c5b5f57912a6d8"/>
  <p:tag name="KSO_WM_CHIP_FILLAREA_FILL_RULE" val="{&quot;fill_align&quot;:&quot;lm&quot;,&quot;fill_mode&quot;:&quot;adaptive&quot;,&quot;sacle_strategy&quot;:&quot;smart&quot;}"/>
  <p:tag name="KSO_WM_ASSEMBLE_CHIP_INDEX" val="8eafc5ddac894c58b9b15f97ac4395f2"/>
  <p:tag name="KSO_WM_UNIT_TEXT_FILL_FORE_SCHEMECOLOR_INDEX_BRIGHTNESS" val="-0.25"/>
  <p:tag name="KSO_WM_UNIT_TEXT_FILL_FORE_SCHEMECOLOR_INDEX" val="5"/>
  <p:tag name="KSO_WM_UNIT_TEXT_FILL_TYPE" val="1"/>
  <p:tag name="KSO_WM_TEMPLATE_ASSEMBLE_XID" val="63119deda35593066d09b7f7"/>
  <p:tag name="KSO_WM_TEMPLATE_ASSEMBLE_GROUPID" val="63033c21a35593066dcba6dd"/>
</p:tagLst>
</file>

<file path=ppt/tags/tag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9e56c6ac5cd74f3ba4ef3f02e17b840d"/>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14aa7ce428e94f38b787026bb14d0e4d"/>
</p:tagLst>
</file>

<file path=ppt/tags/tag73.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00eedffc64c7478787363e44e2712b19"/>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68024318e34947b88308f4b67ec4e7c7"/>
</p:tagLst>
</file>

<file path=ppt/tags/tag74.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39baa4244ffa4def960bfbf3931ead0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f65553438ef043b6a17500211953efe7"/>
</p:tagLst>
</file>

<file path=ppt/tags/tag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10*i*1"/>
  <p:tag name="KSO_WM_BEAUTIFY_FLAG" val="#wm#"/>
  <p:tag name="KSO_WM_TAG_VERSION" val="1.0"/>
  <p:tag name="KSO_WM_CHIP_GROUPID" val="63033c21a35593066dcba6dd"/>
  <p:tag name="KSO_WM_CHIP_XID" val="63033c6ea35593066dcba6e8"/>
  <p:tag name="KSO_WM_UNIT_DEC_AREA_ID" val="4e35652413ed4076800b9aad9777d4b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cb5d6c44780422e951e4d050583f945"/>
</p:tagLst>
</file>

<file path=ppt/tags/tag8.xml><?xml version="1.0" encoding="utf-8"?>
<p:tagLst xmlns:p="http://schemas.openxmlformats.org/presentationml/2006/main">
  <p:tag name="KSO_WM_UNIT_ISCONTENTSTITLE" val="0"/>
  <p:tag name="KSO_WM_UNIT_ISNUMDGMTITLE" val="0"/>
  <p:tag name="KSO_WM_UNIT_PRESET_TEXT" val="单击添加副标题"/>
  <p:tag name="KSO_WM_UNIT_NOCLEAR" val="0"/>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custom20227059_1*b*1"/>
  <p:tag name="KSO_WM_TEMPLATE_CATEGORY" val="custom"/>
  <p:tag name="KSO_WM_TEMPLATE_INDEX" val="20227059"/>
  <p:tag name="KSO_WM_UNIT_LAYERLEVEL" val="1"/>
  <p:tag name="KSO_WM_TAG_VERSION" val="1.0"/>
  <p:tag name="KSO_WM_BEAUTIFY_FLAG" val="#wm#"/>
  <p:tag name="KSO_WM_UNIT_DEFAULT_FONT" val="16;18;2"/>
  <p:tag name="KSO_WM_UNIT_BLOCK" val="0"/>
  <p:tag name="KSO_WM_UNIT_DEC_AREA_ID" val="aa1f7b06934d4fb99fd7419edc788b56"/>
  <p:tag name="KSO_WM_CHIP_GROUPID" val="619ded4456c5b5f57912a6db"/>
  <p:tag name="KSO_WM_CHIP_XID" val="619ded4456c5b5f57912a6d8"/>
  <p:tag name="KSO_WM_CHIP_FILLAREA_FILL_RULE" val="{&quot;fill_align&quot;:&quot;lm&quot;,&quot;fill_mode&quot;:&quot;adaptive&quot;,&quot;sacle_strategy&quot;:&quot;smart&quot;}"/>
  <p:tag name="KSO_WM_ASSEMBLE_CHIP_INDEX" val="8eafc5ddac894c58b9b15f97ac4395f2"/>
  <p:tag name="KSO_WM_UNIT_TEXT_FILL_FORE_SCHEMECOLOR_INDEX_BRIGHTNESS" val="0.15"/>
  <p:tag name="KSO_WM_UNIT_TEXT_FILL_FORE_SCHEMECOLOR_INDEX" val="13"/>
  <p:tag name="KSO_WM_UNIT_TEXT_FILL_TYPE" val="1"/>
  <p:tag name="KSO_WM_TEMPLATE_ASSEMBLE_XID" val="63119deda35593066d09b7f7"/>
  <p:tag name="KSO_WM_TEMPLATE_ASSEMBLE_GROUPID" val="63033c21a35593066dcba6dd"/>
</p:tagLst>
</file>

<file path=ppt/tags/tag80.xml><?xml version="1.0" encoding="utf-8"?>
<p:tagLst xmlns:p="http://schemas.openxmlformats.org/presentationml/2006/main">
  <p:tag name="KSO_WM_UNIT_SUBTYPE" val="u"/>
  <p:tag name="KSO_WM_TEMPLATE_CATEGORY" val="chip"/>
  <p:tag name="KSO_WM_TEMPLATE_INDEX" val="20227059"/>
  <p:tag name="KSO_WM_UNIT_TYPE" val="i"/>
  <p:tag name="KSO_WM_UNIT_INDEX" val="1"/>
  <p:tag name="KSO_WM_UNIT_ID" val="chip20227059_11*i*1"/>
  <p:tag name="KSO_WM_BEAUTIFY_FLAG" val="#wm#"/>
  <p:tag name="KSO_WM_TAG_VERSION" val="1.0"/>
  <p:tag name="KSO_WM_CHIP_GROUPID" val="63033c21a35593066dcba6dd"/>
  <p:tag name="KSO_WM_CHIP_XID" val="63033c6ea35593066dcba6e7"/>
  <p:tag name="KSO_WM_UNIT_DEC_AREA_ID" val="275d4fe0e7724719944fa3701843b6f7"/>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b3eb12ee03f84c31b903e29b27d114db"/>
</p:tagLst>
</file>

<file path=ppt/tags/tag81.xml><?xml version="1.0" encoding="utf-8"?>
<p:tagLst xmlns:p="http://schemas.openxmlformats.org/presentationml/2006/main">
  <p:tag name="KSO_WM_UNIT_SUBTYPE" val="t"/>
  <p:tag name="KSO_WM_TEMPLATE_CATEGORY" val="chip"/>
  <p:tag name="KSO_WM_TEMPLATE_INDEX" val="20227059"/>
  <p:tag name="KSO_WM_UNIT_TYPE" val="i"/>
  <p:tag name="KSO_WM_UNIT_INDEX" val="1"/>
  <p:tag name="KSO_WM_UNIT_ID" val="chip20227059_12*i*1"/>
  <p:tag name="KSO_WM_BEAUTIFY_FLAG" val="#wm#"/>
  <p:tag name="KSO_WM_TAG_VERSION" val="1.0"/>
  <p:tag name="KSO_WM_CHIP_GROUPID" val="63033c21a35593066dcba6dd"/>
  <p:tag name="KSO_WM_CHIP_XID" val="63033c6ea35593066dcba6e6"/>
  <p:tag name="KSO_WM_UNIT_DEC_AREA_ID" val="2d23ef9012ab4ca580347f18186dfa73"/>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e56a21fdc23846e2acaea45b2759dd95"/>
</p:tagLst>
</file>

<file path=ppt/tags/tag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5.xml><?xml version="1.0" encoding="utf-8"?>
<p:tagLst xmlns:p="http://schemas.openxmlformats.org/presentationml/2006/main">
  <p:tag name="KSO_WM_UNIT_ISCONTENTSTITLE" val="0"/>
  <p:tag name="KSO_WM_UNIT_ISNUMDGMTITLE" val="0"/>
  <p:tag name="KSO_WM_UNIT_PRESET_TEXT" val="单击此处添加副标题"/>
  <p:tag name="KSO_WM_UNIT_NOCLEAR" val="0"/>
  <p:tag name="KSO_WM_UNIT_VALUE" val="52"/>
  <p:tag name="KSO_WM_UNIT_HIGHLIGHT" val="0"/>
  <p:tag name="KSO_WM_UNIT_COMPATIBLE" val="0"/>
  <p:tag name="KSO_WM_UNIT_DIAGRAM_ISNUMVISUAL" val="0"/>
  <p:tag name="KSO_WM_UNIT_DIAGRAM_ISREFERUNIT" val="0"/>
  <p:tag name="KSO_WM_UNIT_TYPE" val="b"/>
  <p:tag name="KSO_WM_UNIT_INDEX" val="1"/>
  <p:tag name="KSO_WM_UNIT_ID" val="custom20227059_1*b*1"/>
  <p:tag name="KSO_WM_TEMPLATE_CATEGORY" val="custom"/>
  <p:tag name="KSO_WM_TEMPLATE_INDEX" val="20227059"/>
  <p:tag name="KSO_WM_UNIT_LAYERLEVEL" val="1"/>
  <p:tag name="KSO_WM_TAG_VERSION" val="1.0"/>
  <p:tag name="KSO_WM_BEAUTIFY_FLAG" val="#wm#"/>
  <p:tag name="KSO_WM_UNIT_DEFAULT_FONT" val="20;24;2"/>
  <p:tag name="KSO_WM_UNIT_BLOCK" val="0"/>
  <p:tag name="KSO_WM_UNIT_DEC_AREA_ID" val="2210e3e66f604a638a1dc818e6a8b512"/>
  <p:tag name="KSO_WM_CHIP_GROUPID" val="612dfa25eaa89fd2fb383638"/>
  <p:tag name="KSO_WM_CHIP_XID" val="612dfa25eaa89fd2fb383639"/>
  <p:tag name="KSO_WM_CHIP_FILLAREA_FILL_RULE" val="{&quot;fill_align&quot;:&quot;ct&quot;,&quot;fill_mode&quot;:&quot;adaptive&quot;,&quot;sacle_strategy&quot;:&quot;smart&quot;}"/>
  <p:tag name="KSO_WM_ASSEMBLE_CHIP_INDEX" val="c684e4bcb7a44fec9982d1de643782a3"/>
  <p:tag name="KSO_WM_UNIT_TEXT_FILL_FORE_SCHEMECOLOR_INDEX_BRIGHTNESS" val="0"/>
  <p:tag name="KSO_WM_UNIT_TEXT_FILL_FORE_SCHEMECOLOR_INDEX" val="5"/>
  <p:tag name="KSO_WM_UNIT_TEXT_FILL_TYPE" val="1"/>
  <p:tag name="KSO_WM_TEMPLATE_ASSEMBLE_XID" val="63119deda35593066d09b7c1"/>
  <p:tag name="KSO_WM_TEMPLATE_ASSEMBLE_GROUPID" val="63033c21a35593066dcba6dd"/>
</p:tagLst>
</file>

<file path=ppt/tags/tag86.xml><?xml version="1.0" encoding="utf-8"?>
<p:tagLst xmlns:p="http://schemas.openxmlformats.org/presentationml/2006/main">
  <p:tag name="KSO_WM_UNIT_ISCONTENTSTITLE" val="0"/>
  <p:tag name="KSO_WM_UNIT_ISNUMDGMTITLE" val="0"/>
  <p:tag name="KSO_WM_UNIT_PRESET_TEXT" val="感谢观赏"/>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227059_1*a*1"/>
  <p:tag name="KSO_WM_TEMPLATE_CATEGORY" val="custom"/>
  <p:tag name="KSO_WM_TEMPLATE_INDEX" val="20227059"/>
  <p:tag name="KSO_WM_UNIT_LAYERLEVEL" val="1"/>
  <p:tag name="KSO_WM_TAG_VERSION" val="1.0"/>
  <p:tag name="KSO_WM_BEAUTIFY_FLAG" val="#wm#"/>
  <p:tag name="KSO_WM_UNIT_DEFAULT_FONT" val="66;96;2"/>
  <p:tag name="KSO_WM_UNIT_BLOCK" val="0"/>
  <p:tag name="KSO_WM_UNIT_DEC_AREA_ID" val="57d85d0a3ed14987ac3f49fe9df3e360"/>
  <p:tag name="KSO_WM_CHIP_GROUPID" val="612dfa25eaa89fd2fb383638"/>
  <p:tag name="KSO_WM_CHIP_XID" val="612dfa25eaa89fd2fb383639"/>
  <p:tag name="KSO_WM_CHIP_FILLAREA_FILL_RULE" val="{&quot;fill_align&quot;:&quot;ct&quot;,&quot;fill_mode&quot;:&quot;adaptive&quot;,&quot;sacle_strategy&quot;:&quot;smart&quot;}"/>
  <p:tag name="KSO_WM_ASSEMBLE_CHIP_INDEX" val="c684e4bcb7a44fec9982d1de643782a3"/>
  <p:tag name="KSO_WM_UNIT_TEXT_FILL_FORE_SCHEMECOLOR_INDEX_BRIGHTNESS" val="0"/>
  <p:tag name="KSO_WM_UNIT_TEXT_FILL_FORE_SCHEMECOLOR_INDEX" val="5"/>
  <p:tag name="KSO_WM_UNIT_TEXT_FILL_TYPE" val="1"/>
  <p:tag name="KSO_WM_TEMPLATE_ASSEMBLE_XID" val="63119deda35593066d09b7c1"/>
  <p:tag name="KSO_WM_TEMPLATE_ASSEMBLE_GROUPID" val="63033c21a35593066dcba6dd"/>
</p:tagLst>
</file>

<file path=ppt/tags/tag87.xml><?xml version="1.0" encoding="utf-8"?>
<p:tagLst xmlns:p="http://schemas.openxmlformats.org/presentationml/2006/main">
  <p:tag name="KSO_WM_UNIT_SUBTYPE" val="b"/>
  <p:tag name="KSO_WM_UNIT_PRESET_TEXT" val="演讲人姓名"/>
  <p:tag name="KSO_WM_UNIT_NOCLEAR" val="0"/>
  <p:tag name="KSO_WM_UNIT_VALUE" val="11"/>
  <p:tag name="KSO_WM_UNIT_HIGHLIGHT" val="0"/>
  <p:tag name="KSO_WM_UNIT_COMPATIBLE" val="0"/>
  <p:tag name="KSO_WM_UNIT_DIAGRAM_ISNUMVISUAL" val="0"/>
  <p:tag name="KSO_WM_UNIT_DIAGRAM_ISREFERUNIT" val="0"/>
  <p:tag name="KSO_WM_UNIT_TYPE" val="f"/>
  <p:tag name="KSO_WM_UNIT_INDEX" val="1"/>
  <p:tag name="KSO_WM_UNIT_ID" val="custom20227059_1*f*1"/>
  <p:tag name="KSO_WM_TEMPLATE_CATEGORY" val="custom"/>
  <p:tag name="KSO_WM_TEMPLATE_INDEX" val="20227059"/>
  <p:tag name="KSO_WM_UNIT_LAYERLEVEL" val="1"/>
  <p:tag name="KSO_WM_TAG_VERSION" val="1.0"/>
  <p:tag name="KSO_WM_BEAUTIFY_FLAG" val="#wm#"/>
  <p:tag name="KSO_WM_UNIT_DEFAULT_FONT" val="20;24;2"/>
  <p:tag name="KSO_WM_UNIT_BLOCK" val="0"/>
  <p:tag name="KSO_WM_UNIT_DEC_AREA_ID" val="fcd5532cc36f4e1e8dc13f4ad7471f7f"/>
  <p:tag name="KSO_WM_CHIP_GROUPID" val="612dfa25eaa89fd2fb383638"/>
  <p:tag name="KSO_WM_CHIP_XID" val="612dfa25eaa89fd2fb383639"/>
  <p:tag name="KSO_WM_CHIP_FILLAREA_FILL_RULE" val="{&quot;fill_align&quot;:&quot;ct&quot;,&quot;fill_mode&quot;:&quot;adaptive&quot;,&quot;sacle_strategy&quot;:&quot;smart&quot;}"/>
  <p:tag name="KSO_WM_ASSEMBLE_CHIP_INDEX" val="c684e4bcb7a44fec9982d1de643782a3"/>
  <p:tag name="KSO_WM_UNIT_TEXT_FILL_FORE_SCHEMECOLOR_INDEX_BRIGHTNESS" val="0"/>
  <p:tag name="KSO_WM_UNIT_TEXT_FILL_FORE_SCHEMECOLOR_INDEX" val="5"/>
  <p:tag name="KSO_WM_UNIT_TEXT_FILL_TYPE" val="1"/>
  <p:tag name="KSO_WM_TEMPLATE_ASSEMBLE_XID" val="63119deda35593066d09b7c1"/>
  <p:tag name="KSO_WM_TEMPLATE_ASSEMBLE_GROUPID" val="63033c21a35593066dcba6dd"/>
</p:tagLst>
</file>

<file path=ppt/tags/tag88.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9e56c6ac5cd74f3ba4ef3f02e17b840d"/>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14aa7ce428e94f38b787026bb14d0e4d"/>
  <p:tag name="KSO_WM_SLIDE_BACKGROUND_TYPE" val="general"/>
</p:tagLst>
</file>

<file path=ppt/tags/tag89.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00eedffc64c7478787363e44e2712b19"/>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68024318e34947b88308f4b67ec4e7c7"/>
  <p:tag name="KSO_WM_SLIDE_BACKGROUND_TYPE" val="general"/>
</p:tagLst>
</file>

<file path=ppt/tags/tag9.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75"/>
  <p:tag name="KSO_WM_UNIT_HIGHLIGHT" val="0"/>
  <p:tag name="KSO_WM_UNIT_COMPATIBLE" val="0"/>
  <p:tag name="KSO_WM_UNIT_DIAGRAM_ISNUMVISUAL" val="0"/>
  <p:tag name="KSO_WM_UNIT_DIAGRAM_ISREFERUNIT" val="0"/>
  <p:tag name="KSO_WM_UNIT_TYPE" val="f"/>
  <p:tag name="KSO_WM_UNIT_INDEX" val="1"/>
  <p:tag name="KSO_WM_UNIT_ID" val="custom20227059_1*f*1"/>
  <p:tag name="KSO_WM_TEMPLATE_CATEGORY" val="custom"/>
  <p:tag name="KSO_WM_TEMPLATE_INDEX" val="20227059"/>
  <p:tag name="KSO_WM_UNIT_LAYERLEVEL" val="1"/>
  <p:tag name="KSO_WM_TAG_VERSION" val="1.0"/>
  <p:tag name="KSO_WM_BEAUTIFY_FLAG" val="#wm#"/>
  <p:tag name="KSO_WM_UNIT_DEFAULT_FONT" val="14;16;2"/>
  <p:tag name="KSO_WM_UNIT_BLOCK" val="0"/>
  <p:tag name="KSO_WM_UNIT_DEC_AREA_ID" val="4cad87d50cfc4243863eb0ea17e916af"/>
  <p:tag name="KSO_WM_CHIP_GROUPID" val="619ded4456c5b5f57912a6db"/>
  <p:tag name="KSO_WM_CHIP_XID" val="619ded4456c5b5f57912a6d8"/>
  <p:tag name="KSO_WM_CHIP_FILLAREA_FILL_RULE" val="{&quot;fill_align&quot;:&quot;lm&quot;,&quot;fill_mode&quot;:&quot;adaptive&quot;,&quot;sacle_strategy&quot;:&quot;smart&quot;}"/>
  <p:tag name="KSO_WM_ASSEMBLE_CHIP_INDEX" val="8eafc5ddac894c58b9b15f97ac4395f2"/>
  <p:tag name="KSO_WM_UNIT_TEXT_FILL_FORE_SCHEMECOLOR_INDEX_BRIGHTNESS" val="0.15"/>
  <p:tag name="KSO_WM_UNIT_TEXT_FILL_FORE_SCHEMECOLOR_INDEX" val="13"/>
  <p:tag name="KSO_WM_UNIT_TEXT_FILL_TYPE" val="1"/>
  <p:tag name="KSO_WM_TEMPLATE_ASSEMBLE_XID" val="63119deda35593066d09b7f7"/>
  <p:tag name="KSO_WM_TEMPLATE_ASSEMBLE_GROUPID" val="63033c21a35593066dcba6dd"/>
</p:tagLst>
</file>

<file path=ppt/tags/tag90.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39baa4244ffa4def960bfbf3931ead07"/>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f65553438ef043b6a17500211953efe7"/>
  <p:tag name="KSO_WM_SLIDE_BACKGROUND_TYPE" val="general"/>
</p:tagLst>
</file>

<file path=ppt/tags/tag91.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92.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93.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94.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95.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4*i*1"/>
  <p:tag name="KSO_WM_BEAUTIFY_FLAG" val="#wm#"/>
  <p:tag name="KSO_WM_TAG_VERSION" val="1.0"/>
  <p:tag name="KSO_WM_CHIP_GROUPID" val="63033c21a35593066dcba6dd"/>
  <p:tag name="KSO_WM_CHIP_XID" val="63033c6ea35593066dcba6ed"/>
  <p:tag name="KSO_WM_UNIT_DEC_AREA_ID" val="4d47b18a1bb64af2afd7f55ce90e5ccf"/>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de42a62374ce40ad97f14af85704609a"/>
  <p:tag name="KSO_WM_SLIDE_BACKGROUND_TYPE" val="frame"/>
</p:tagLst>
</file>

<file path=ppt/tags/tag9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bg20220532_2*i*1"/>
  <p:tag name="KSO_WM_UNIT_LAYERLEVEL" val="1"/>
  <p:tag name="KSO_WM_TAG_VERSION" val="1.0"/>
  <p:tag name="KSO_WM_BEAUTIFY_FLAG" val="#wm#"/>
  <p:tag name="KSO_WM_UNIT_BK_DARK_LIGHT" val="2"/>
  <p:tag name="KSO_WM_UNIT_SUBTYPE" val="h"/>
  <p:tag name="KSO_WM_UNIT_TYPE" val="i"/>
  <p:tag name="KSO_WM_UNIT_INDEX" val="1"/>
  <p:tag name="KSO_WM_TEMPLATE_CATEGORY" val="bg"/>
  <p:tag name="KSO_WM_TEMPLATE_INDEX" val="20220532"/>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53b0a6a891b1f9db05c4"/>
  <p:tag name="KSO_WM_CHIP_XID" val="618b7dfe18adb49c6c1f29e7"/>
</p:tagLst>
</file>

<file path=ppt/tags/tag97.xml><?xml version="1.0" encoding="utf-8"?>
<p:tagLst xmlns:p="http://schemas.openxmlformats.org/presentationml/2006/main">
  <p:tag name="KSO_WM_UNIT_SUBTYPE" val="v"/>
  <p:tag name="KSO_WM_TEMPLATE_CATEGORY" val="chip"/>
  <p:tag name="KSO_WM_TEMPLATE_INDEX" val="20227059"/>
  <p:tag name="KSO_WM_UNIT_TYPE" val="i"/>
  <p:tag name="KSO_WM_UNIT_INDEX" val="1"/>
  <p:tag name="KSO_WM_UNIT_ID" val="chip20227059_5*i*1"/>
  <p:tag name="KSO_WM_BEAUTIFY_FLAG" val="#wm#"/>
  <p:tag name="KSO_WM_TAG_VERSION" val="1.0"/>
  <p:tag name="KSO_WM_CHIP_GROUPID" val="63033c21a35593066dcba6dd"/>
  <p:tag name="KSO_WM_CHIP_XID" val="63033c6ea35593066dcba6ee"/>
  <p:tag name="KSO_WM_UNIT_DEC_AREA_ID" val="36560614075342dba63f6426d27f5f90"/>
  <p:tag name="KSO_WM_CHIP_FILLAREA_FILL_RULE" val="{&quot;fill_align&quot;:&quot;ct&quot;,&quot;fill_effect&quot;:[],&quot;fill_mode&quot;:&quot;adaptive&quot;,&quot;sacle_strategy&quot;:&quot;stretch&quot;}"/>
  <p:tag name="KSO_WM_UNIT_DEC_SUPPORTCHANGEPIC" val="0"/>
  <p:tag name="KSO_WM_UNIT_DEC_CHANGEPICRESERVED" val="1"/>
  <p:tag name="KSO_WM_ASSEMBLE_CHIP_INDEX" val="f07d8509188547828b872ff37f7949b2"/>
  <p:tag name="KSO_WM_SLIDE_BACKGROUND_TYPE" val="frame"/>
</p:tagLst>
</file>

<file path=ppt/tags/tag98.xml><?xml version="1.0" encoding="utf-8"?>
<p:tagLst xmlns:p="http://schemas.openxmlformats.org/presentationml/2006/main">
  <p:tag name="KSO_WM_TEMPLATE_CATEGORY" val="chip"/>
  <p:tag name="KSO_WM_TEMPLATE_INDEX" val="20227059"/>
  <p:tag name="KSO_WM_UNIT_TYPE" val="i"/>
  <p:tag name="KSO_WM_UNIT_INDEX" val="1"/>
  <p:tag name="KSO_WM_UNIT_ID" val="chip20227059_6*i*1"/>
  <p:tag name="KSO_WM_BEAUTIFY_FLAG" val="#wm#"/>
  <p:tag name="KSO_WM_TAG_VERSION" val="1.0"/>
  <p:tag name="KSO_WM_CHIP_GROUPID" val="63033c21a35593066dcba6dd"/>
  <p:tag name="KSO_WM_CHIP_XID" val="63033c6ea35593066dcba6ec"/>
  <p:tag name="KSO_WM_UNIT_DECORATE_TOWARD" val="1"/>
  <p:tag name="KSO_WM_UNIT_DEC_AREA_ID" val="887290e18317477b911e1b5d99099f29"/>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01b0c9585abb4ba19ba6ee0de01f9236"/>
  <p:tag name="KSO_WM_SLIDE_BACKGROUND_TYPE" val="frame"/>
</p:tagLst>
</file>

<file path=ppt/tags/tag99.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djacency">
      <a:dk1>
        <a:srgbClr val="000000"/>
      </a:dk1>
      <a:lt1>
        <a:srgbClr val="FFFFFF"/>
      </a:lt1>
      <a:dk2>
        <a:srgbClr val="DCF9F9"/>
      </a:dk2>
      <a:lt2>
        <a:srgbClr val="FFFFFF"/>
      </a:lt2>
      <a:accent1>
        <a:srgbClr val="6FEAE9"/>
      </a:accent1>
      <a:accent2>
        <a:srgbClr val="1FDEFF"/>
      </a:accent2>
      <a:accent3>
        <a:srgbClr val="00CDFF"/>
      </a:accent3>
      <a:accent4>
        <a:srgbClr val="66B6FF"/>
      </a:accent4>
      <a:accent5>
        <a:srgbClr val="B197FF"/>
      </a:accent5>
      <a:accent6>
        <a:srgbClr val="E96EE0"/>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Adjacency">
      <a:dk1>
        <a:srgbClr val="000000"/>
      </a:dk1>
      <a:lt1>
        <a:srgbClr val="FFFFFF"/>
      </a:lt1>
      <a:dk2>
        <a:srgbClr val="311F7B"/>
      </a:dk2>
      <a:lt2>
        <a:srgbClr val="2D318D"/>
      </a:lt2>
      <a:accent1>
        <a:srgbClr val="93F3F4"/>
      </a:accent1>
      <a:accent2>
        <a:srgbClr val="70B8FC"/>
      </a:accent2>
      <a:accent3>
        <a:srgbClr val="58B7FF"/>
      </a:accent3>
      <a:accent4>
        <a:srgbClr val="1C71EC"/>
      </a:accent4>
      <a:accent5>
        <a:srgbClr val="8F4DE4"/>
      </a:accent5>
      <a:accent6>
        <a:srgbClr val="306BCC"/>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657119C-6982-421D-8BA7-E74DEB70A7DA-1">
      <extobjdata type="E657119C-6982-421D-8BA7-E74DEB70A7DA" data="ewoJIkxhdGV4U3RyIiA6ICIwLjVeezR9PTAuMDYyNSIKfQo="/>
    </extobj>
    <extobj name="E657119C-6982-421D-8BA7-E74DEB70A7DA-2">
      <extobjdata type="E657119C-6982-421D-8BA7-E74DEB70A7DA" data="ewoJIkxhdGV4U3RyIiA6ICIwLjVeezR9KygxLTAuNV57NH0pXFx0aW1lczAuNV57NH0rKDEtMC41Xns0fSleezJ9XFx0aW1lczAuNV57NH1cXGFwcHJveDAuMTc2Igp9Cg=="/>
    </extobj>
    <extobj name="E657119C-6982-421D-8BA7-E74DEB70A7DA-3">
      <extobjdata type="E657119C-6982-421D-8BA7-E74DEB70A7DA" data="ewoJIkxhdGV4U3RyIiA6ICIwLjleezR9PTAuNjU2MSIKfQo="/>
    </extobj>
    <extobj name="E657119C-6982-421D-8BA7-E74DEB70A7DA-4">
      <extobjdata type="E657119C-6982-421D-8BA7-E74DEB70A7DA" data="ewoJIkxhdGV4U3RyIiA6ICIwLjleezR9KygxLTAuOV57NH0pXFx0aW1lczAuNV57NH0rKDEtMC45Xns0fSleezJ9XFx0aW1lczAuOV57NH1cXGFwcHJveDAuOTU5MyIKfQo="/>
    </extobj>
    <extobj name="E657119C-6982-421D-8BA7-E74DEB70A7DA-5">
      <extobjdata type="E657119C-6982-421D-8BA7-E74DEB70A7DA" data="ewoJIkxhdGV4U3RyIiA6ICJwX3tzfSIKfQo="/>
    </extobj>
    <extobj name="E657119C-6982-421D-8BA7-E74DEB70A7DA-6">
      <extobjdata type="E657119C-6982-421D-8BA7-E74DEB70A7DA" data="ewoJIkxhdGV4U3RyIiA6ICJwX3tjfSIKfQo="/>
    </extobj>
    <extobj name="E657119C-6982-421D-8BA7-E74DEB70A7DA-7">
      <extobjdata type="E657119C-6982-421D-8BA7-E74DEB70A7DA" data="ewoJIkxhdGV4U3RyIiA6ICJQKHgpPXBfe3N9KnBfY15uIgp9Cg=="/>
    </extobj>
    <extobj name="E657119C-6982-421D-8BA7-E74DEB70A7DA-8">
      <extobjdata type="E657119C-6982-421D-8BA7-E74DEB70A7DA" data="ewoJIkxhdGV4U3RyIiA6ICJQKHh8dD1tKT0oMS1QKV57bS0xfSpQIgp9Cg=="/>
    </extobj>
    <extobj name="E657119C-6982-421D-8BA7-E74DEB70A7DA-9">
      <extobjdata type="E657119C-6982-421D-8BA7-E74DEB70A7DA" data="ewoJIkxhdGV4U3RyIiA6ICJwKFh8dDw9bSk9XFxzdW1cXGxpbWl0c19pXm0oMS1QKV57aS0xfSpQIgp9Cg=="/>
    </extobj>
  </extobjs>
</s:customData>
</file>

<file path=customXml/itemProps364.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8266</Words>
  <Application>WPS 演示</Application>
  <PresentationFormat>宽屏</PresentationFormat>
  <Paragraphs>1024</Paragraphs>
  <Slides>45</Slides>
  <Notes>0</Notes>
  <HiddenSlides>0</HiddenSlides>
  <MMClips>0</MMClips>
  <ScaleCrop>false</ScaleCrop>
  <HeadingPairs>
    <vt:vector size="8" baseType="variant">
      <vt:variant>
        <vt:lpstr>已用的字体</vt:lpstr>
      </vt:variant>
      <vt:variant>
        <vt:i4>27</vt:i4>
      </vt:variant>
      <vt:variant>
        <vt:lpstr>主题</vt:lpstr>
      </vt:variant>
      <vt:variant>
        <vt:i4>3</vt:i4>
      </vt:variant>
      <vt:variant>
        <vt:lpstr>嵌入 OLE 服务器</vt:lpstr>
      </vt:variant>
      <vt:variant>
        <vt:i4>1</vt:i4>
      </vt:variant>
      <vt:variant>
        <vt:lpstr>幻灯片标题</vt:lpstr>
      </vt:variant>
      <vt:variant>
        <vt:i4>45</vt:i4>
      </vt:variant>
    </vt:vector>
  </HeadingPairs>
  <TitlesOfParts>
    <vt:vector size="76" baseType="lpstr">
      <vt:lpstr>Arial</vt:lpstr>
      <vt:lpstr>宋体</vt:lpstr>
      <vt:lpstr>Wingdings</vt:lpstr>
      <vt:lpstr>汉仪楷体S</vt:lpstr>
      <vt:lpstr>汉仪劲楷简</vt:lpstr>
      <vt:lpstr>汉仪旗黑-35S</vt:lpstr>
      <vt:lpstr>黑体</vt:lpstr>
      <vt:lpstr>微软雅黑</vt:lpstr>
      <vt:lpstr>YouSheBiaoTiHei</vt:lpstr>
      <vt:lpstr>Segoe Print</vt:lpstr>
      <vt:lpstr>OPPOSans-R</vt:lpstr>
      <vt:lpstr>Verdana</vt:lpstr>
      <vt:lpstr>汉仪铁线黑-65简</vt:lpstr>
      <vt:lpstr>汉仪菱心体简</vt:lpstr>
      <vt:lpstr>汉仪中简黑简</vt:lpstr>
      <vt:lpstr>Times New Roman</vt:lpstr>
      <vt:lpstr>幼圆</vt:lpstr>
      <vt:lpstr>Arial Unicode MS</vt:lpstr>
      <vt:lpstr>Calibri</vt:lpstr>
      <vt:lpstr>等线</vt:lpstr>
      <vt:lpstr>楷体</vt:lpstr>
      <vt:lpstr>华文隶书</vt:lpstr>
      <vt:lpstr>Cambria</vt:lpstr>
      <vt:lpstr>华文行楷</vt:lpstr>
      <vt:lpstr>system-ui</vt:lpstr>
      <vt:lpstr>Segoe UI</vt:lpstr>
      <vt:lpstr>等线 Light</vt:lpstr>
      <vt:lpstr>Office 主题​​</vt:lpstr>
      <vt:lpstr>1_Office 主题​​</vt:lpstr>
      <vt:lpstr>2_Office 主题​​</vt:lpstr>
      <vt:lpstr>Paint.Picture</vt:lpstr>
      <vt:lpstr>验证码识别技术 研究进度报告</vt:lpstr>
      <vt:lpstr>PowerPoint 演示文稿</vt:lpstr>
      <vt:lpstr>验证码基本概念</vt:lpstr>
      <vt:lpstr>验证码简介</vt:lpstr>
      <vt:lpstr>验证码主要分类</vt:lpstr>
      <vt:lpstr>PowerPoint 演示文稿</vt:lpstr>
      <vt:lpstr>验证码攻防双方对抗趋势</vt:lpstr>
      <vt:lpstr>识别的难度和痛点</vt:lpstr>
      <vt:lpstr>主要技术难点</vt:lpstr>
      <vt:lpstr>主要技术难点：全局干扰(1)</vt:lpstr>
      <vt:lpstr>主要技术难点：全局干扰(2)</vt:lpstr>
      <vt:lpstr>主要技术难点：拆分干扰</vt:lpstr>
      <vt:lpstr>主要技术难点：文字干扰</vt:lpstr>
      <vt:lpstr>整体验证对单字符识别率要求极高</vt:lpstr>
      <vt:lpstr>单字符识别率的重要性：计算原理</vt:lpstr>
      <vt:lpstr>单字符识别率的重要性：数值验证</vt:lpstr>
      <vt:lpstr>单字符识别率的重要性：实战验证</vt:lpstr>
      <vt:lpstr>常用问题解决思路</vt:lpstr>
      <vt:lpstr>经典方案：基于规则或机器学习</vt:lpstr>
      <vt:lpstr>热门方案：深度学习</vt:lpstr>
      <vt:lpstr>深度学习：主要原理</vt:lpstr>
      <vt:lpstr>近期工程实战经验</vt:lpstr>
      <vt:lpstr>数据准备：验证码样本集</vt:lpstr>
      <vt:lpstr>经典方案：图像预处理去除验证码干扰</vt:lpstr>
      <vt:lpstr>经典方案：利用连通域算法实现未粘连字符的分割</vt:lpstr>
      <vt:lpstr>经典方案：利用滴水算法实现两个粘连字符的分割</vt:lpstr>
      <vt:lpstr>PowerPoint 演示文稿</vt:lpstr>
      <vt:lpstr>PowerPoint 演示文稿</vt:lpstr>
      <vt:lpstr>PowerPoint 演示文稿</vt:lpstr>
      <vt:lpstr>PowerPoint 演示文稿</vt:lpstr>
      <vt:lpstr>开放性规划讨论</vt:lpstr>
      <vt:lpstr>验证码识别是攻防双方的对抗战场</vt:lpstr>
      <vt:lpstr>实用方案：多种学习融合</vt:lpstr>
      <vt:lpstr>PowerPoint 演示文稿</vt:lpstr>
      <vt:lpstr>PowerPoint 演示文稿</vt:lpstr>
      <vt:lpstr>问题与交流</vt:lpstr>
      <vt:lpstr>研究目标</vt:lpstr>
      <vt:lpstr>PowerPoint 演示文稿</vt:lpstr>
      <vt:lpstr>备用素材</vt:lpstr>
      <vt:lpstr>PowerPoint 演示文稿</vt:lpstr>
      <vt:lpstr>PowerPoint 演示文稿</vt:lpstr>
      <vt:lpstr>验证码识别是攻防双方的对抗战场</vt:lpstr>
      <vt:lpstr>验证码攻防双方对抗趋势</vt:lpstr>
      <vt:lpstr>而·</vt:lpstr>
      <vt:lpstr>识别过程GIF演示动画</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验证码识别技术报告</dc:title>
  <dc:creator>严峻</dc:creator>
  <cp:lastModifiedBy>郝伟</cp:lastModifiedBy>
  <cp:revision>53</cp:revision>
  <dcterms:created xsi:type="dcterms:W3CDTF">2022-11-30T14:26:00Z</dcterms:created>
  <dcterms:modified xsi:type="dcterms:W3CDTF">2022-12-01T15:25:35Z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B11DA2F8EEA1427B889A16A52C610779</vt:lpwstr>
  </property>
</Properties>
</file>